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26"/>
  </p:notesMasterIdLst>
  <p:sldIdLst>
    <p:sldId id="276" r:id="rId5"/>
    <p:sldId id="287" r:id="rId6"/>
    <p:sldId id="294" r:id="rId7"/>
    <p:sldId id="290" r:id="rId8"/>
    <p:sldId id="291" r:id="rId9"/>
    <p:sldId id="292" r:id="rId10"/>
    <p:sldId id="293" r:id="rId11"/>
    <p:sldId id="29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18" r:id="rId21"/>
    <p:sldId id="319" r:id="rId22"/>
    <p:sldId id="320" r:id="rId23"/>
    <p:sldId id="321" r:id="rId24"/>
    <p:sldId id="308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B"/>
    <a:srgbClr val="49A994"/>
    <a:srgbClr val="FF3F4F"/>
    <a:srgbClr val="D0A6CA"/>
    <a:srgbClr val="499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CF138-99BA-4E89-8F36-0762B55ED34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B059FA7C-3EBF-42DE-9E60-5C8118399AD1}">
      <dgm:prSet phldrT="[Tekst]"/>
      <dgm:spPr/>
      <dgm:t>
        <a:bodyPr/>
        <a:lstStyle/>
        <a:p>
          <a:r>
            <a:rPr lang="en-US" b="1" dirty="0"/>
            <a:t>Restaurants and Food Services</a:t>
          </a:r>
        </a:p>
        <a:p>
          <a:r>
            <a:rPr lang="en-US" dirty="0"/>
            <a:t>that offer food and drinks in places like restaurants and cafés. </a:t>
          </a:r>
          <a:endParaRPr lang="da-DK" dirty="0"/>
        </a:p>
      </dgm:t>
    </dgm:pt>
    <dgm:pt modelId="{2B946247-7238-4C9C-A620-601A606FF2D0}" type="parTrans" cxnId="{52D8A68A-3580-4B17-A5D6-FB07B033905F}">
      <dgm:prSet/>
      <dgm:spPr/>
      <dgm:t>
        <a:bodyPr/>
        <a:lstStyle/>
        <a:p>
          <a:endParaRPr lang="da-DK"/>
        </a:p>
      </dgm:t>
    </dgm:pt>
    <dgm:pt modelId="{DAFC7A98-49E7-4886-B27C-8A403B5A4AC9}" type="sibTrans" cxnId="{52D8A68A-3580-4B17-A5D6-FB07B033905F}">
      <dgm:prSet/>
      <dgm:spPr/>
      <dgm:t>
        <a:bodyPr/>
        <a:lstStyle/>
        <a:p>
          <a:endParaRPr lang="da-DK"/>
        </a:p>
      </dgm:t>
    </dgm:pt>
    <dgm:pt modelId="{19F0A5DF-87AC-41EB-B068-238C3112A780}">
      <dgm:prSet phldrT="[Tekst]"/>
      <dgm:spPr/>
      <dgm:t>
        <a:bodyPr/>
        <a:lstStyle/>
        <a:p>
          <a:r>
            <a:rPr lang="en-US" b="1" dirty="0"/>
            <a:t>Hotels and Accommodation </a:t>
          </a:r>
        </a:p>
        <a:p>
          <a:r>
            <a:rPr lang="en-US" dirty="0"/>
            <a:t>that offer places for people to stay overnight</a:t>
          </a:r>
          <a:r>
            <a:rPr lang="en-US"/>
            <a:t>. </a:t>
          </a:r>
        </a:p>
        <a:p>
          <a:r>
            <a:rPr lang="da-DK"/>
            <a:t> </a:t>
          </a:r>
          <a:endParaRPr lang="da-DK" dirty="0"/>
        </a:p>
      </dgm:t>
    </dgm:pt>
    <dgm:pt modelId="{A6271B5C-8E11-4028-B1FC-F2D402BCE0C9}" type="parTrans" cxnId="{02852072-E2E8-43C9-B644-08882D19419A}">
      <dgm:prSet/>
      <dgm:spPr/>
      <dgm:t>
        <a:bodyPr/>
        <a:lstStyle/>
        <a:p>
          <a:endParaRPr lang="da-DK"/>
        </a:p>
      </dgm:t>
    </dgm:pt>
    <dgm:pt modelId="{52D551EB-2062-4C74-B842-F6BF80EBBB90}" type="sibTrans" cxnId="{02852072-E2E8-43C9-B644-08882D19419A}">
      <dgm:prSet/>
      <dgm:spPr/>
      <dgm:t>
        <a:bodyPr/>
        <a:lstStyle/>
        <a:p>
          <a:endParaRPr lang="da-DK"/>
        </a:p>
      </dgm:t>
    </dgm:pt>
    <dgm:pt modelId="{EBB4734E-C3E9-4B85-9577-CE191E64477C}">
      <dgm:prSet phldrT="[Tekst]"/>
      <dgm:spPr/>
      <dgm:t>
        <a:bodyPr/>
        <a:lstStyle/>
        <a:p>
          <a:r>
            <a:rPr lang="en-US" b="1" dirty="0"/>
            <a:t>Tourism and Travel Services </a:t>
          </a:r>
        </a:p>
        <a:p>
          <a:r>
            <a:rPr lang="en-US" dirty="0"/>
            <a:t>that help people explore new places and enjoy leisure activities.</a:t>
          </a:r>
          <a:endParaRPr lang="da-DK" dirty="0"/>
        </a:p>
      </dgm:t>
    </dgm:pt>
    <dgm:pt modelId="{2D38989C-BD52-416A-94F8-7D8DAF4B4FD0}" type="parTrans" cxnId="{79552595-CED8-47F4-ACBE-2E7F2CD5D354}">
      <dgm:prSet/>
      <dgm:spPr/>
      <dgm:t>
        <a:bodyPr/>
        <a:lstStyle/>
        <a:p>
          <a:endParaRPr lang="da-DK"/>
        </a:p>
      </dgm:t>
    </dgm:pt>
    <dgm:pt modelId="{1B66B7D7-952F-4780-B92B-8F9ACB7D5E8A}" type="sibTrans" cxnId="{79552595-CED8-47F4-ACBE-2E7F2CD5D354}">
      <dgm:prSet/>
      <dgm:spPr/>
      <dgm:t>
        <a:bodyPr/>
        <a:lstStyle/>
        <a:p>
          <a:endParaRPr lang="da-DK"/>
        </a:p>
      </dgm:t>
    </dgm:pt>
    <dgm:pt modelId="{0882C997-3156-4914-9DC8-017056B61231}">
      <dgm:prSet phldrT="[Tekst]"/>
      <dgm:spPr/>
      <dgm:t>
        <a:bodyPr/>
        <a:lstStyle/>
        <a:p>
          <a:r>
            <a:rPr lang="en-US" b="1" dirty="0"/>
            <a:t>Recreation and Entertainment </a:t>
          </a:r>
        </a:p>
        <a:p>
          <a:r>
            <a:rPr lang="en-US" dirty="0"/>
            <a:t>that offer fun and activities at places like amusement parks and sports arenas.</a:t>
          </a:r>
          <a:endParaRPr lang="da-DK" dirty="0"/>
        </a:p>
      </dgm:t>
    </dgm:pt>
    <dgm:pt modelId="{A550D79F-2B43-4F36-9E17-CE1E52805F53}" type="parTrans" cxnId="{7DFB60E8-10F3-4721-97CA-C44F91F3A725}">
      <dgm:prSet/>
      <dgm:spPr/>
      <dgm:t>
        <a:bodyPr/>
        <a:lstStyle/>
        <a:p>
          <a:endParaRPr lang="da-DK"/>
        </a:p>
      </dgm:t>
    </dgm:pt>
    <dgm:pt modelId="{E72295D5-CA7C-4BCB-9245-50F12B0FC061}" type="sibTrans" cxnId="{7DFB60E8-10F3-4721-97CA-C44F91F3A725}">
      <dgm:prSet/>
      <dgm:spPr/>
      <dgm:t>
        <a:bodyPr/>
        <a:lstStyle/>
        <a:p>
          <a:endParaRPr lang="da-DK"/>
        </a:p>
      </dgm:t>
    </dgm:pt>
    <dgm:pt modelId="{FCD5BB37-9A48-4732-AC91-AE03773892A9}">
      <dgm:prSet phldrT="[Tekst]"/>
      <dgm:spPr/>
      <dgm:t>
        <a:bodyPr/>
        <a:lstStyle/>
        <a:p>
          <a:r>
            <a:rPr lang="en-US" b="1" dirty="0"/>
            <a:t>Spa and Wellness Services</a:t>
          </a:r>
        </a:p>
        <a:p>
          <a:r>
            <a:rPr lang="en-US" dirty="0"/>
            <a:t>that offer relaxation and health-focused services.</a:t>
          </a:r>
          <a:endParaRPr lang="da-DK" dirty="0"/>
        </a:p>
      </dgm:t>
    </dgm:pt>
    <dgm:pt modelId="{89139AAA-C200-46A7-BD09-648DB0C30324}" type="parTrans" cxnId="{0DB581F3-93E9-46C5-BD19-3869369FC938}">
      <dgm:prSet/>
      <dgm:spPr/>
      <dgm:t>
        <a:bodyPr/>
        <a:lstStyle/>
        <a:p>
          <a:endParaRPr lang="da-DK"/>
        </a:p>
      </dgm:t>
    </dgm:pt>
    <dgm:pt modelId="{7048F5FA-9B5B-481E-AEBD-FF2A095CCB48}" type="sibTrans" cxnId="{0DB581F3-93E9-46C5-BD19-3869369FC938}">
      <dgm:prSet/>
      <dgm:spPr/>
      <dgm:t>
        <a:bodyPr/>
        <a:lstStyle/>
        <a:p>
          <a:endParaRPr lang="da-DK"/>
        </a:p>
      </dgm:t>
    </dgm:pt>
    <dgm:pt modelId="{3C7C21AF-FFE7-49C5-9987-3EE83043CB60}">
      <dgm:prSet phldrT="[Tekst]"/>
      <dgm:spPr/>
      <dgm:t>
        <a:bodyPr/>
        <a:lstStyle/>
        <a:p>
          <a:r>
            <a:rPr lang="en-US" b="1" dirty="0"/>
            <a:t>Events and Meetings </a:t>
          </a:r>
        </a:p>
        <a:p>
          <a:r>
            <a:rPr lang="en-US" dirty="0"/>
            <a:t>that plan and manage gatherings like weddings and conferences.</a:t>
          </a:r>
          <a:endParaRPr lang="da-DK" dirty="0"/>
        </a:p>
      </dgm:t>
    </dgm:pt>
    <dgm:pt modelId="{63C531FB-6F51-4EB1-AC0E-25DBEC7E2612}" type="sibTrans" cxnId="{82279A0C-057A-46BC-A1EE-30E2A4013986}">
      <dgm:prSet/>
      <dgm:spPr/>
      <dgm:t>
        <a:bodyPr/>
        <a:lstStyle/>
        <a:p>
          <a:endParaRPr lang="da-DK"/>
        </a:p>
      </dgm:t>
    </dgm:pt>
    <dgm:pt modelId="{535379BA-8A5B-4A59-B3B5-0610BDB9F343}" type="parTrans" cxnId="{82279A0C-057A-46BC-A1EE-30E2A4013986}">
      <dgm:prSet/>
      <dgm:spPr/>
      <dgm:t>
        <a:bodyPr/>
        <a:lstStyle/>
        <a:p>
          <a:endParaRPr lang="da-DK"/>
        </a:p>
      </dgm:t>
    </dgm:pt>
    <dgm:pt modelId="{55DF38C0-EE34-4EAE-A0F4-5B632ED8D189}" type="pres">
      <dgm:prSet presAssocID="{6E7CF138-99BA-4E89-8F36-0762B55ED341}" presName="diagram" presStyleCnt="0">
        <dgm:presLayoutVars>
          <dgm:dir/>
          <dgm:resizeHandles val="exact"/>
        </dgm:presLayoutVars>
      </dgm:prSet>
      <dgm:spPr/>
    </dgm:pt>
    <dgm:pt modelId="{E9F97B08-51A1-412B-BFAE-EEFA1D31001C}" type="pres">
      <dgm:prSet presAssocID="{B059FA7C-3EBF-42DE-9E60-5C8118399AD1}" presName="node" presStyleLbl="node1" presStyleIdx="0" presStyleCnt="6">
        <dgm:presLayoutVars>
          <dgm:bulletEnabled val="1"/>
        </dgm:presLayoutVars>
      </dgm:prSet>
      <dgm:spPr/>
    </dgm:pt>
    <dgm:pt modelId="{8B4DCDA5-F8C7-4205-AF6B-3B48CF3315C7}" type="pres">
      <dgm:prSet presAssocID="{DAFC7A98-49E7-4886-B27C-8A403B5A4AC9}" presName="sibTrans" presStyleCnt="0"/>
      <dgm:spPr/>
    </dgm:pt>
    <dgm:pt modelId="{3215AD8C-21ED-4259-8E2D-5F2D82C8741E}" type="pres">
      <dgm:prSet presAssocID="{19F0A5DF-87AC-41EB-B068-238C3112A780}" presName="node" presStyleLbl="node1" presStyleIdx="1" presStyleCnt="6">
        <dgm:presLayoutVars>
          <dgm:bulletEnabled val="1"/>
        </dgm:presLayoutVars>
      </dgm:prSet>
      <dgm:spPr/>
    </dgm:pt>
    <dgm:pt modelId="{75CAB713-3C45-4119-AA23-D97E4E554FEC}" type="pres">
      <dgm:prSet presAssocID="{52D551EB-2062-4C74-B842-F6BF80EBBB90}" presName="sibTrans" presStyleCnt="0"/>
      <dgm:spPr/>
    </dgm:pt>
    <dgm:pt modelId="{BC6953D2-0783-4798-99DE-E1743D5C2D30}" type="pres">
      <dgm:prSet presAssocID="{EBB4734E-C3E9-4B85-9577-CE191E64477C}" presName="node" presStyleLbl="node1" presStyleIdx="2" presStyleCnt="6">
        <dgm:presLayoutVars>
          <dgm:bulletEnabled val="1"/>
        </dgm:presLayoutVars>
      </dgm:prSet>
      <dgm:spPr/>
    </dgm:pt>
    <dgm:pt modelId="{4943F91F-FF8F-4FCE-9851-EAEB02A90D38}" type="pres">
      <dgm:prSet presAssocID="{1B66B7D7-952F-4780-B92B-8F9ACB7D5E8A}" presName="sibTrans" presStyleCnt="0"/>
      <dgm:spPr/>
    </dgm:pt>
    <dgm:pt modelId="{97B34FA9-BCFB-4A7D-B4CE-A7D5CF6296CD}" type="pres">
      <dgm:prSet presAssocID="{0882C997-3156-4914-9DC8-017056B61231}" presName="node" presStyleLbl="node1" presStyleIdx="3" presStyleCnt="6">
        <dgm:presLayoutVars>
          <dgm:bulletEnabled val="1"/>
        </dgm:presLayoutVars>
      </dgm:prSet>
      <dgm:spPr/>
    </dgm:pt>
    <dgm:pt modelId="{AB68DECC-8B7B-4F7F-8B5E-700426717935}" type="pres">
      <dgm:prSet presAssocID="{E72295D5-CA7C-4BCB-9245-50F12B0FC061}" presName="sibTrans" presStyleCnt="0"/>
      <dgm:spPr/>
    </dgm:pt>
    <dgm:pt modelId="{7F6D322A-4538-4077-8E5C-259FD499262B}" type="pres">
      <dgm:prSet presAssocID="{3C7C21AF-FFE7-49C5-9987-3EE83043CB60}" presName="node" presStyleLbl="node1" presStyleIdx="4" presStyleCnt="6">
        <dgm:presLayoutVars>
          <dgm:bulletEnabled val="1"/>
        </dgm:presLayoutVars>
      </dgm:prSet>
      <dgm:spPr/>
    </dgm:pt>
    <dgm:pt modelId="{5A2B397D-5E2E-44C5-8A50-C46033CF8155}" type="pres">
      <dgm:prSet presAssocID="{63C531FB-6F51-4EB1-AC0E-25DBEC7E2612}" presName="sibTrans" presStyleCnt="0"/>
      <dgm:spPr/>
    </dgm:pt>
    <dgm:pt modelId="{85324B84-8409-4532-9D49-29D5AF1977A5}" type="pres">
      <dgm:prSet presAssocID="{FCD5BB37-9A48-4732-AC91-AE03773892A9}" presName="node" presStyleLbl="node1" presStyleIdx="5" presStyleCnt="6">
        <dgm:presLayoutVars>
          <dgm:bulletEnabled val="1"/>
        </dgm:presLayoutVars>
      </dgm:prSet>
      <dgm:spPr/>
    </dgm:pt>
  </dgm:ptLst>
  <dgm:cxnLst>
    <dgm:cxn modelId="{82279A0C-057A-46BC-A1EE-30E2A4013986}" srcId="{6E7CF138-99BA-4E89-8F36-0762B55ED341}" destId="{3C7C21AF-FFE7-49C5-9987-3EE83043CB60}" srcOrd="4" destOrd="0" parTransId="{535379BA-8A5B-4A59-B3B5-0610BDB9F343}" sibTransId="{63C531FB-6F51-4EB1-AC0E-25DBEC7E2612}"/>
    <dgm:cxn modelId="{A72FAA2C-93E2-4974-8B24-894E02F5F1C4}" type="presOf" srcId="{19F0A5DF-87AC-41EB-B068-238C3112A780}" destId="{3215AD8C-21ED-4259-8E2D-5F2D82C8741E}" srcOrd="0" destOrd="0" presId="urn:microsoft.com/office/officeart/2005/8/layout/default"/>
    <dgm:cxn modelId="{49BFE941-03D9-4BB9-B7A8-F68FED2DCFAD}" type="presOf" srcId="{EBB4734E-C3E9-4B85-9577-CE191E64477C}" destId="{BC6953D2-0783-4798-99DE-E1743D5C2D30}" srcOrd="0" destOrd="0" presId="urn:microsoft.com/office/officeart/2005/8/layout/default"/>
    <dgm:cxn modelId="{17C23C4A-9259-47D5-B3B5-CC4C5C46015F}" type="presOf" srcId="{FCD5BB37-9A48-4732-AC91-AE03773892A9}" destId="{85324B84-8409-4532-9D49-29D5AF1977A5}" srcOrd="0" destOrd="0" presId="urn:microsoft.com/office/officeart/2005/8/layout/default"/>
    <dgm:cxn modelId="{6B85686B-6179-46A1-9D8E-6F1313A0D519}" type="presOf" srcId="{3C7C21AF-FFE7-49C5-9987-3EE83043CB60}" destId="{7F6D322A-4538-4077-8E5C-259FD499262B}" srcOrd="0" destOrd="0" presId="urn:microsoft.com/office/officeart/2005/8/layout/default"/>
    <dgm:cxn modelId="{02852072-E2E8-43C9-B644-08882D19419A}" srcId="{6E7CF138-99BA-4E89-8F36-0762B55ED341}" destId="{19F0A5DF-87AC-41EB-B068-238C3112A780}" srcOrd="1" destOrd="0" parTransId="{A6271B5C-8E11-4028-B1FC-F2D402BCE0C9}" sibTransId="{52D551EB-2062-4C74-B842-F6BF80EBBB90}"/>
    <dgm:cxn modelId="{52D8A68A-3580-4B17-A5D6-FB07B033905F}" srcId="{6E7CF138-99BA-4E89-8F36-0762B55ED341}" destId="{B059FA7C-3EBF-42DE-9E60-5C8118399AD1}" srcOrd="0" destOrd="0" parTransId="{2B946247-7238-4C9C-A620-601A606FF2D0}" sibTransId="{DAFC7A98-49E7-4886-B27C-8A403B5A4AC9}"/>
    <dgm:cxn modelId="{79552595-CED8-47F4-ACBE-2E7F2CD5D354}" srcId="{6E7CF138-99BA-4E89-8F36-0762B55ED341}" destId="{EBB4734E-C3E9-4B85-9577-CE191E64477C}" srcOrd="2" destOrd="0" parTransId="{2D38989C-BD52-416A-94F8-7D8DAF4B4FD0}" sibTransId="{1B66B7D7-952F-4780-B92B-8F9ACB7D5E8A}"/>
    <dgm:cxn modelId="{B5F5E5E5-B0D9-4431-B72D-C7686C241EC2}" type="presOf" srcId="{6E7CF138-99BA-4E89-8F36-0762B55ED341}" destId="{55DF38C0-EE34-4EAE-A0F4-5B632ED8D189}" srcOrd="0" destOrd="0" presId="urn:microsoft.com/office/officeart/2005/8/layout/default"/>
    <dgm:cxn modelId="{7DFB60E8-10F3-4721-97CA-C44F91F3A725}" srcId="{6E7CF138-99BA-4E89-8F36-0762B55ED341}" destId="{0882C997-3156-4914-9DC8-017056B61231}" srcOrd="3" destOrd="0" parTransId="{A550D79F-2B43-4F36-9E17-CE1E52805F53}" sibTransId="{E72295D5-CA7C-4BCB-9245-50F12B0FC061}"/>
    <dgm:cxn modelId="{0DB581F3-93E9-46C5-BD19-3869369FC938}" srcId="{6E7CF138-99BA-4E89-8F36-0762B55ED341}" destId="{FCD5BB37-9A48-4732-AC91-AE03773892A9}" srcOrd="5" destOrd="0" parTransId="{89139AAA-C200-46A7-BD09-648DB0C30324}" sibTransId="{7048F5FA-9B5B-481E-AEBD-FF2A095CCB48}"/>
    <dgm:cxn modelId="{41EAEBF7-78DE-40D0-8D8B-70A225A07D2C}" type="presOf" srcId="{B059FA7C-3EBF-42DE-9E60-5C8118399AD1}" destId="{E9F97B08-51A1-412B-BFAE-EEFA1D31001C}" srcOrd="0" destOrd="0" presId="urn:microsoft.com/office/officeart/2005/8/layout/default"/>
    <dgm:cxn modelId="{B5CDF2FD-A25E-4FD3-BF66-CC38707ADBC7}" type="presOf" srcId="{0882C997-3156-4914-9DC8-017056B61231}" destId="{97B34FA9-BCFB-4A7D-B4CE-A7D5CF6296CD}" srcOrd="0" destOrd="0" presId="urn:microsoft.com/office/officeart/2005/8/layout/default"/>
    <dgm:cxn modelId="{461D35CF-5D37-4783-862F-E4CC673FFCB4}" type="presParOf" srcId="{55DF38C0-EE34-4EAE-A0F4-5B632ED8D189}" destId="{E9F97B08-51A1-412B-BFAE-EEFA1D31001C}" srcOrd="0" destOrd="0" presId="urn:microsoft.com/office/officeart/2005/8/layout/default"/>
    <dgm:cxn modelId="{8C5556FA-19A4-437C-B153-9052E263A1E2}" type="presParOf" srcId="{55DF38C0-EE34-4EAE-A0F4-5B632ED8D189}" destId="{8B4DCDA5-F8C7-4205-AF6B-3B48CF3315C7}" srcOrd="1" destOrd="0" presId="urn:microsoft.com/office/officeart/2005/8/layout/default"/>
    <dgm:cxn modelId="{464B2EFA-16AB-4747-85B6-59AA7D944608}" type="presParOf" srcId="{55DF38C0-EE34-4EAE-A0F4-5B632ED8D189}" destId="{3215AD8C-21ED-4259-8E2D-5F2D82C8741E}" srcOrd="2" destOrd="0" presId="urn:microsoft.com/office/officeart/2005/8/layout/default"/>
    <dgm:cxn modelId="{2A2D21DB-78DB-4628-AF34-77C8F69C7169}" type="presParOf" srcId="{55DF38C0-EE34-4EAE-A0F4-5B632ED8D189}" destId="{75CAB713-3C45-4119-AA23-D97E4E554FEC}" srcOrd="3" destOrd="0" presId="urn:microsoft.com/office/officeart/2005/8/layout/default"/>
    <dgm:cxn modelId="{E07BE2CD-7C71-4B6F-9E5D-A29457DCF0E6}" type="presParOf" srcId="{55DF38C0-EE34-4EAE-A0F4-5B632ED8D189}" destId="{BC6953D2-0783-4798-99DE-E1743D5C2D30}" srcOrd="4" destOrd="0" presId="urn:microsoft.com/office/officeart/2005/8/layout/default"/>
    <dgm:cxn modelId="{7B81490E-F6B2-472C-880D-275FD1E3AE2A}" type="presParOf" srcId="{55DF38C0-EE34-4EAE-A0F4-5B632ED8D189}" destId="{4943F91F-FF8F-4FCE-9851-EAEB02A90D38}" srcOrd="5" destOrd="0" presId="urn:microsoft.com/office/officeart/2005/8/layout/default"/>
    <dgm:cxn modelId="{16EE183E-E5EB-490B-925D-30250C799407}" type="presParOf" srcId="{55DF38C0-EE34-4EAE-A0F4-5B632ED8D189}" destId="{97B34FA9-BCFB-4A7D-B4CE-A7D5CF6296CD}" srcOrd="6" destOrd="0" presId="urn:microsoft.com/office/officeart/2005/8/layout/default"/>
    <dgm:cxn modelId="{8D77EC80-D0BF-4E4D-AB25-20CAF097DAEC}" type="presParOf" srcId="{55DF38C0-EE34-4EAE-A0F4-5B632ED8D189}" destId="{AB68DECC-8B7B-4F7F-8B5E-700426717935}" srcOrd="7" destOrd="0" presId="urn:microsoft.com/office/officeart/2005/8/layout/default"/>
    <dgm:cxn modelId="{44B3C3E4-3F38-4023-9A14-84C18B53B1E7}" type="presParOf" srcId="{55DF38C0-EE34-4EAE-A0F4-5B632ED8D189}" destId="{7F6D322A-4538-4077-8E5C-259FD499262B}" srcOrd="8" destOrd="0" presId="urn:microsoft.com/office/officeart/2005/8/layout/default"/>
    <dgm:cxn modelId="{18A6E739-4718-4517-B33E-B874C6FC6B4C}" type="presParOf" srcId="{55DF38C0-EE34-4EAE-A0F4-5B632ED8D189}" destId="{5A2B397D-5E2E-44C5-8A50-C46033CF8155}" srcOrd="9" destOrd="0" presId="urn:microsoft.com/office/officeart/2005/8/layout/default"/>
    <dgm:cxn modelId="{4BE101D6-D9DE-4A5A-BCB4-FBD615A31770}" type="presParOf" srcId="{55DF38C0-EE34-4EAE-A0F4-5B632ED8D189}" destId="{85324B84-8409-4532-9D49-29D5AF1977A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0B1FE-D11E-4D87-B52D-810C1628CF3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63AD3D6-DC97-4A58-BDCE-797280483BD4}">
      <dgm:prSet phldrT="[Tekst]"/>
      <dgm:spPr/>
      <dgm:t>
        <a:bodyPr/>
        <a:lstStyle/>
        <a:p>
          <a:r>
            <a:rPr lang="da-DK" dirty="0" err="1"/>
            <a:t>Providing</a:t>
          </a:r>
          <a:r>
            <a:rPr lang="da-DK" dirty="0"/>
            <a:t> </a:t>
          </a:r>
          <a:r>
            <a:rPr lang="da-DK" dirty="0" err="1"/>
            <a:t>comfort</a:t>
          </a:r>
          <a:endParaRPr lang="da-DK" dirty="0"/>
        </a:p>
      </dgm:t>
    </dgm:pt>
    <dgm:pt modelId="{9A59157F-BBC3-4B98-BD47-EB974C301848}" type="parTrans" cxnId="{14CBB128-1EB4-45A1-8A14-8E17A405AB02}">
      <dgm:prSet/>
      <dgm:spPr/>
      <dgm:t>
        <a:bodyPr/>
        <a:lstStyle/>
        <a:p>
          <a:endParaRPr lang="da-DK"/>
        </a:p>
      </dgm:t>
    </dgm:pt>
    <dgm:pt modelId="{CF34EAE4-808F-49C7-8DE7-B26E37BC1595}" type="sibTrans" cxnId="{14CBB128-1EB4-45A1-8A14-8E17A405AB02}">
      <dgm:prSet/>
      <dgm:spPr/>
      <dgm:t>
        <a:bodyPr/>
        <a:lstStyle/>
        <a:p>
          <a:endParaRPr lang="da-DK"/>
        </a:p>
      </dgm:t>
    </dgm:pt>
    <dgm:pt modelId="{B27CF0EB-FDC5-4E26-8ADF-EF0B7788857A}">
      <dgm:prSet phldrT="[Tekst]"/>
      <dgm:spPr/>
      <dgm:t>
        <a:bodyPr/>
        <a:lstStyle/>
        <a:p>
          <a:r>
            <a:rPr lang="en-US" dirty="0"/>
            <a:t>Offering food, shelter, and entertainment to meet people’s needs.</a:t>
          </a:r>
          <a:endParaRPr lang="da-DK" dirty="0"/>
        </a:p>
      </dgm:t>
    </dgm:pt>
    <dgm:pt modelId="{C836DAF8-32D2-493B-BE66-DBFE26BEAA0C}" type="parTrans" cxnId="{93860CAF-214A-4FF9-B7ED-21AC5F44A4CA}">
      <dgm:prSet/>
      <dgm:spPr/>
      <dgm:t>
        <a:bodyPr/>
        <a:lstStyle/>
        <a:p>
          <a:endParaRPr lang="da-DK"/>
        </a:p>
      </dgm:t>
    </dgm:pt>
    <dgm:pt modelId="{A06A2341-C916-4367-926E-2EE49F10976A}" type="sibTrans" cxnId="{93860CAF-214A-4FF9-B7ED-21AC5F44A4CA}">
      <dgm:prSet/>
      <dgm:spPr/>
      <dgm:t>
        <a:bodyPr/>
        <a:lstStyle/>
        <a:p>
          <a:endParaRPr lang="da-DK"/>
        </a:p>
      </dgm:t>
    </dgm:pt>
    <dgm:pt modelId="{12BCF1C1-B57A-4D82-BF02-5C5C7A8E312D}">
      <dgm:prSet phldrT="[Tekst]"/>
      <dgm:spPr/>
      <dgm:t>
        <a:bodyPr/>
        <a:lstStyle/>
        <a:p>
          <a:r>
            <a:rPr lang="da-DK" dirty="0" err="1"/>
            <a:t>Creating</a:t>
          </a:r>
          <a:r>
            <a:rPr lang="da-DK" dirty="0"/>
            <a:t> </a:t>
          </a:r>
          <a:r>
            <a:rPr lang="da-DK" dirty="0" err="1"/>
            <a:t>experiences</a:t>
          </a:r>
          <a:endParaRPr lang="da-DK" dirty="0"/>
        </a:p>
      </dgm:t>
    </dgm:pt>
    <dgm:pt modelId="{FB15C15D-F7F8-4EC8-B65E-AB50AFBCEC28}" type="parTrans" cxnId="{12BB1431-B15F-42EA-8253-B6CBFFFBF397}">
      <dgm:prSet/>
      <dgm:spPr/>
      <dgm:t>
        <a:bodyPr/>
        <a:lstStyle/>
        <a:p>
          <a:endParaRPr lang="da-DK"/>
        </a:p>
      </dgm:t>
    </dgm:pt>
    <dgm:pt modelId="{9EB0287A-11D1-457B-B969-880888D69B21}" type="sibTrans" cxnId="{12BB1431-B15F-42EA-8253-B6CBFFFBF397}">
      <dgm:prSet/>
      <dgm:spPr/>
      <dgm:t>
        <a:bodyPr/>
        <a:lstStyle/>
        <a:p>
          <a:endParaRPr lang="da-DK"/>
        </a:p>
      </dgm:t>
    </dgm:pt>
    <dgm:pt modelId="{74DC902E-6B2B-4BE2-B3EB-EF7408160469}">
      <dgm:prSet phldrT="[Tekst]"/>
      <dgm:spPr/>
      <dgm:t>
        <a:bodyPr/>
        <a:lstStyle/>
        <a:p>
          <a:r>
            <a:rPr lang="en-US" dirty="0"/>
            <a:t>Helping people enjoy life, celebrate special moments, and </a:t>
          </a:r>
          <a:r>
            <a:rPr lang="da-DK" dirty="0" err="1"/>
            <a:t>connect</a:t>
          </a:r>
          <a:r>
            <a:rPr lang="da-DK" dirty="0"/>
            <a:t> with </a:t>
          </a:r>
          <a:r>
            <a:rPr lang="da-DK" dirty="0" err="1"/>
            <a:t>others</a:t>
          </a:r>
          <a:r>
            <a:rPr lang="da-DK" dirty="0"/>
            <a:t>.</a:t>
          </a:r>
        </a:p>
      </dgm:t>
    </dgm:pt>
    <dgm:pt modelId="{40976CF4-E036-4F27-ACEE-8136FCECB6AB}" type="parTrans" cxnId="{C7306B51-72BC-4B11-88C1-985878BA195C}">
      <dgm:prSet/>
      <dgm:spPr/>
      <dgm:t>
        <a:bodyPr/>
        <a:lstStyle/>
        <a:p>
          <a:endParaRPr lang="da-DK"/>
        </a:p>
      </dgm:t>
    </dgm:pt>
    <dgm:pt modelId="{256659AD-DAF0-4DBA-BD5C-578D89F350E8}" type="sibTrans" cxnId="{C7306B51-72BC-4B11-88C1-985878BA195C}">
      <dgm:prSet/>
      <dgm:spPr/>
      <dgm:t>
        <a:bodyPr/>
        <a:lstStyle/>
        <a:p>
          <a:endParaRPr lang="da-DK"/>
        </a:p>
      </dgm:t>
    </dgm:pt>
    <dgm:pt modelId="{8B9D24AE-0D1F-43A8-A052-A2D0218CF5A0}">
      <dgm:prSet phldrT="[Tekst]"/>
      <dgm:spPr/>
      <dgm:t>
        <a:bodyPr/>
        <a:lstStyle/>
        <a:p>
          <a:r>
            <a:rPr lang="da-DK" dirty="0" err="1"/>
            <a:t>Supporting</a:t>
          </a:r>
          <a:r>
            <a:rPr lang="da-DK" dirty="0"/>
            <a:t> the </a:t>
          </a:r>
          <a:r>
            <a:rPr lang="da-DK" dirty="0" err="1"/>
            <a:t>economy</a:t>
          </a:r>
          <a:endParaRPr lang="da-DK" dirty="0"/>
        </a:p>
      </dgm:t>
    </dgm:pt>
    <dgm:pt modelId="{C049FC82-1AC2-4035-A403-49B337227AF0}" type="parTrans" cxnId="{B3DB916A-1957-4C3B-9808-3BA692C01F91}">
      <dgm:prSet/>
      <dgm:spPr/>
      <dgm:t>
        <a:bodyPr/>
        <a:lstStyle/>
        <a:p>
          <a:endParaRPr lang="da-DK"/>
        </a:p>
      </dgm:t>
    </dgm:pt>
    <dgm:pt modelId="{8CF4F824-CE6D-44B1-A16C-07E13220FB20}" type="sibTrans" cxnId="{B3DB916A-1957-4C3B-9808-3BA692C01F91}">
      <dgm:prSet/>
      <dgm:spPr/>
      <dgm:t>
        <a:bodyPr/>
        <a:lstStyle/>
        <a:p>
          <a:endParaRPr lang="da-DK"/>
        </a:p>
      </dgm:t>
    </dgm:pt>
    <dgm:pt modelId="{760C2409-FBF9-4DE7-BAC4-0B2C8CBEBCD4}">
      <dgm:prSet phldrT="[Tekst]"/>
      <dgm:spPr/>
      <dgm:t>
        <a:bodyPr/>
        <a:lstStyle/>
        <a:p>
          <a:r>
            <a:rPr lang="en-US" dirty="0"/>
            <a:t>Creating jobs, attracting tourists, and generating income for </a:t>
          </a:r>
          <a:r>
            <a:rPr lang="da-DK" dirty="0" err="1"/>
            <a:t>local</a:t>
          </a:r>
          <a:r>
            <a:rPr lang="da-DK" dirty="0"/>
            <a:t> </a:t>
          </a:r>
          <a:r>
            <a:rPr lang="da-DK" dirty="0" err="1"/>
            <a:t>communities</a:t>
          </a:r>
          <a:r>
            <a:rPr lang="da-DK" dirty="0"/>
            <a:t>.</a:t>
          </a:r>
        </a:p>
      </dgm:t>
    </dgm:pt>
    <dgm:pt modelId="{1B0F376C-249C-41EB-817B-9CDDA7C0830F}" type="parTrans" cxnId="{C137E9EB-962F-4BD2-9F54-7F939D59A5A2}">
      <dgm:prSet/>
      <dgm:spPr/>
      <dgm:t>
        <a:bodyPr/>
        <a:lstStyle/>
        <a:p>
          <a:endParaRPr lang="da-DK"/>
        </a:p>
      </dgm:t>
    </dgm:pt>
    <dgm:pt modelId="{380F1937-27F5-4339-9BD1-0F8EDD8223DF}" type="sibTrans" cxnId="{C137E9EB-962F-4BD2-9F54-7F939D59A5A2}">
      <dgm:prSet/>
      <dgm:spPr/>
      <dgm:t>
        <a:bodyPr/>
        <a:lstStyle/>
        <a:p>
          <a:endParaRPr lang="da-DK"/>
        </a:p>
      </dgm:t>
    </dgm:pt>
    <dgm:pt modelId="{64046EE1-C0CB-46E1-9C69-C8D3F167F12C}" type="pres">
      <dgm:prSet presAssocID="{55F0B1FE-D11E-4D87-B52D-810C1628CF3C}" presName="Name0" presStyleCnt="0">
        <dgm:presLayoutVars>
          <dgm:dir/>
          <dgm:animLvl val="lvl"/>
          <dgm:resizeHandles val="exact"/>
        </dgm:presLayoutVars>
      </dgm:prSet>
      <dgm:spPr/>
    </dgm:pt>
    <dgm:pt modelId="{0D1BA701-0A6E-4063-A9CD-5C10F1C13277}" type="pres">
      <dgm:prSet presAssocID="{C63AD3D6-DC97-4A58-BDCE-797280483BD4}" presName="linNode" presStyleCnt="0"/>
      <dgm:spPr/>
    </dgm:pt>
    <dgm:pt modelId="{0057088C-A1F1-48B5-8FC1-C6D2B6C79303}" type="pres">
      <dgm:prSet presAssocID="{C63AD3D6-DC97-4A58-BDCE-797280483BD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F76573-FDD1-49BC-A241-A13C9D2583F6}" type="pres">
      <dgm:prSet presAssocID="{C63AD3D6-DC97-4A58-BDCE-797280483BD4}" presName="descendantText" presStyleLbl="alignAccFollowNode1" presStyleIdx="0" presStyleCnt="3">
        <dgm:presLayoutVars>
          <dgm:bulletEnabled val="1"/>
        </dgm:presLayoutVars>
      </dgm:prSet>
      <dgm:spPr/>
    </dgm:pt>
    <dgm:pt modelId="{17B49F2B-BEDA-4C11-85DA-1785BFEA57E6}" type="pres">
      <dgm:prSet presAssocID="{CF34EAE4-808F-49C7-8DE7-B26E37BC1595}" presName="sp" presStyleCnt="0"/>
      <dgm:spPr/>
    </dgm:pt>
    <dgm:pt modelId="{F1E403FD-AAF0-4E2D-9461-4490F56ED780}" type="pres">
      <dgm:prSet presAssocID="{12BCF1C1-B57A-4D82-BF02-5C5C7A8E312D}" presName="linNode" presStyleCnt="0"/>
      <dgm:spPr/>
    </dgm:pt>
    <dgm:pt modelId="{11268CE9-069A-42B3-84F6-343FB4EC26DD}" type="pres">
      <dgm:prSet presAssocID="{12BCF1C1-B57A-4D82-BF02-5C5C7A8E312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2B1DEDA-D5C2-4F59-B074-11F0E621A1D9}" type="pres">
      <dgm:prSet presAssocID="{12BCF1C1-B57A-4D82-BF02-5C5C7A8E312D}" presName="descendantText" presStyleLbl="alignAccFollowNode1" presStyleIdx="1" presStyleCnt="3">
        <dgm:presLayoutVars>
          <dgm:bulletEnabled val="1"/>
        </dgm:presLayoutVars>
      </dgm:prSet>
      <dgm:spPr/>
    </dgm:pt>
    <dgm:pt modelId="{AAD84680-A3D6-4BF6-A898-A130D2DAB567}" type="pres">
      <dgm:prSet presAssocID="{9EB0287A-11D1-457B-B969-880888D69B21}" presName="sp" presStyleCnt="0"/>
      <dgm:spPr/>
    </dgm:pt>
    <dgm:pt modelId="{4DABB3AC-665A-4437-AE0A-0A514C6B2517}" type="pres">
      <dgm:prSet presAssocID="{8B9D24AE-0D1F-43A8-A052-A2D0218CF5A0}" presName="linNode" presStyleCnt="0"/>
      <dgm:spPr/>
    </dgm:pt>
    <dgm:pt modelId="{91BF4678-D8DE-4D6C-AD6B-CCF6E2107DF7}" type="pres">
      <dgm:prSet presAssocID="{8B9D24AE-0D1F-43A8-A052-A2D0218CF5A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1719674-41C2-4C17-B100-B73F5F4AB43F}" type="pres">
      <dgm:prSet presAssocID="{8B9D24AE-0D1F-43A8-A052-A2D0218CF5A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4CBB128-1EB4-45A1-8A14-8E17A405AB02}" srcId="{55F0B1FE-D11E-4D87-B52D-810C1628CF3C}" destId="{C63AD3D6-DC97-4A58-BDCE-797280483BD4}" srcOrd="0" destOrd="0" parTransId="{9A59157F-BBC3-4B98-BD47-EB974C301848}" sibTransId="{CF34EAE4-808F-49C7-8DE7-B26E37BC1595}"/>
    <dgm:cxn modelId="{12BB1431-B15F-42EA-8253-B6CBFFFBF397}" srcId="{55F0B1FE-D11E-4D87-B52D-810C1628CF3C}" destId="{12BCF1C1-B57A-4D82-BF02-5C5C7A8E312D}" srcOrd="1" destOrd="0" parTransId="{FB15C15D-F7F8-4EC8-B65E-AB50AFBCEC28}" sibTransId="{9EB0287A-11D1-457B-B969-880888D69B21}"/>
    <dgm:cxn modelId="{B3DB916A-1957-4C3B-9808-3BA692C01F91}" srcId="{55F0B1FE-D11E-4D87-B52D-810C1628CF3C}" destId="{8B9D24AE-0D1F-43A8-A052-A2D0218CF5A0}" srcOrd="2" destOrd="0" parTransId="{C049FC82-1AC2-4035-A403-49B337227AF0}" sibTransId="{8CF4F824-CE6D-44B1-A16C-07E13220FB20}"/>
    <dgm:cxn modelId="{C7306B51-72BC-4B11-88C1-985878BA195C}" srcId="{12BCF1C1-B57A-4D82-BF02-5C5C7A8E312D}" destId="{74DC902E-6B2B-4BE2-B3EB-EF7408160469}" srcOrd="0" destOrd="0" parTransId="{40976CF4-E036-4F27-ACEE-8136FCECB6AB}" sibTransId="{256659AD-DAF0-4DBA-BD5C-578D89F350E8}"/>
    <dgm:cxn modelId="{9412FBAD-E2CC-44A0-8C86-506A656F0FAD}" type="presOf" srcId="{12BCF1C1-B57A-4D82-BF02-5C5C7A8E312D}" destId="{11268CE9-069A-42B3-84F6-343FB4EC26DD}" srcOrd="0" destOrd="0" presId="urn:microsoft.com/office/officeart/2005/8/layout/vList5"/>
    <dgm:cxn modelId="{93860CAF-214A-4FF9-B7ED-21AC5F44A4CA}" srcId="{C63AD3D6-DC97-4A58-BDCE-797280483BD4}" destId="{B27CF0EB-FDC5-4E26-8ADF-EF0B7788857A}" srcOrd="0" destOrd="0" parTransId="{C836DAF8-32D2-493B-BE66-DBFE26BEAA0C}" sibTransId="{A06A2341-C916-4367-926E-2EE49F10976A}"/>
    <dgm:cxn modelId="{3316FFB7-7DF2-4397-9A19-895DDE6F880F}" type="presOf" srcId="{55F0B1FE-D11E-4D87-B52D-810C1628CF3C}" destId="{64046EE1-C0CB-46E1-9C69-C8D3F167F12C}" srcOrd="0" destOrd="0" presId="urn:microsoft.com/office/officeart/2005/8/layout/vList5"/>
    <dgm:cxn modelId="{C71DE8BC-5453-4F68-A5B5-E7D2127215BC}" type="presOf" srcId="{C63AD3D6-DC97-4A58-BDCE-797280483BD4}" destId="{0057088C-A1F1-48B5-8FC1-C6D2B6C79303}" srcOrd="0" destOrd="0" presId="urn:microsoft.com/office/officeart/2005/8/layout/vList5"/>
    <dgm:cxn modelId="{838A6CBD-02CB-4AB1-992D-EA51DADDEE8A}" type="presOf" srcId="{8B9D24AE-0D1F-43A8-A052-A2D0218CF5A0}" destId="{91BF4678-D8DE-4D6C-AD6B-CCF6E2107DF7}" srcOrd="0" destOrd="0" presId="urn:microsoft.com/office/officeart/2005/8/layout/vList5"/>
    <dgm:cxn modelId="{2503D9C7-03CF-4E20-802C-2386EF1368A1}" type="presOf" srcId="{74DC902E-6B2B-4BE2-B3EB-EF7408160469}" destId="{C2B1DEDA-D5C2-4F59-B074-11F0E621A1D9}" srcOrd="0" destOrd="0" presId="urn:microsoft.com/office/officeart/2005/8/layout/vList5"/>
    <dgm:cxn modelId="{C7B1AED0-3E1A-40F2-B052-21D532BCA9E0}" type="presOf" srcId="{760C2409-FBF9-4DE7-BAC4-0B2C8CBEBCD4}" destId="{41719674-41C2-4C17-B100-B73F5F4AB43F}" srcOrd="0" destOrd="0" presId="urn:microsoft.com/office/officeart/2005/8/layout/vList5"/>
    <dgm:cxn modelId="{C137E9EB-962F-4BD2-9F54-7F939D59A5A2}" srcId="{8B9D24AE-0D1F-43A8-A052-A2D0218CF5A0}" destId="{760C2409-FBF9-4DE7-BAC4-0B2C8CBEBCD4}" srcOrd="0" destOrd="0" parTransId="{1B0F376C-249C-41EB-817B-9CDDA7C0830F}" sibTransId="{380F1937-27F5-4339-9BD1-0F8EDD8223DF}"/>
    <dgm:cxn modelId="{844528F3-D973-4849-B704-F7A5EC4FD70C}" type="presOf" srcId="{B27CF0EB-FDC5-4E26-8ADF-EF0B7788857A}" destId="{B1F76573-FDD1-49BC-A241-A13C9D2583F6}" srcOrd="0" destOrd="0" presId="urn:microsoft.com/office/officeart/2005/8/layout/vList5"/>
    <dgm:cxn modelId="{9A40B0BD-021C-46BF-BC0F-93D29CDF9A95}" type="presParOf" srcId="{64046EE1-C0CB-46E1-9C69-C8D3F167F12C}" destId="{0D1BA701-0A6E-4063-A9CD-5C10F1C13277}" srcOrd="0" destOrd="0" presId="urn:microsoft.com/office/officeart/2005/8/layout/vList5"/>
    <dgm:cxn modelId="{DAF048AB-680C-4780-8EA5-40D47578CA1A}" type="presParOf" srcId="{0D1BA701-0A6E-4063-A9CD-5C10F1C13277}" destId="{0057088C-A1F1-48B5-8FC1-C6D2B6C79303}" srcOrd="0" destOrd="0" presId="urn:microsoft.com/office/officeart/2005/8/layout/vList5"/>
    <dgm:cxn modelId="{B10AA657-1D9E-4D9F-9D81-1978A618E9FC}" type="presParOf" srcId="{0D1BA701-0A6E-4063-A9CD-5C10F1C13277}" destId="{B1F76573-FDD1-49BC-A241-A13C9D2583F6}" srcOrd="1" destOrd="0" presId="urn:microsoft.com/office/officeart/2005/8/layout/vList5"/>
    <dgm:cxn modelId="{3A369CEB-521E-467A-B796-EB3612AD1542}" type="presParOf" srcId="{64046EE1-C0CB-46E1-9C69-C8D3F167F12C}" destId="{17B49F2B-BEDA-4C11-85DA-1785BFEA57E6}" srcOrd="1" destOrd="0" presId="urn:microsoft.com/office/officeart/2005/8/layout/vList5"/>
    <dgm:cxn modelId="{73E6011F-0373-4690-B99B-9682D61CAD70}" type="presParOf" srcId="{64046EE1-C0CB-46E1-9C69-C8D3F167F12C}" destId="{F1E403FD-AAF0-4E2D-9461-4490F56ED780}" srcOrd="2" destOrd="0" presId="urn:microsoft.com/office/officeart/2005/8/layout/vList5"/>
    <dgm:cxn modelId="{38ECB6FF-DFAE-4D71-B8CA-7D6BBDF33862}" type="presParOf" srcId="{F1E403FD-AAF0-4E2D-9461-4490F56ED780}" destId="{11268CE9-069A-42B3-84F6-343FB4EC26DD}" srcOrd="0" destOrd="0" presId="urn:microsoft.com/office/officeart/2005/8/layout/vList5"/>
    <dgm:cxn modelId="{32956BA5-5EFB-4874-BE7F-11A507BA8D45}" type="presParOf" srcId="{F1E403FD-AAF0-4E2D-9461-4490F56ED780}" destId="{C2B1DEDA-D5C2-4F59-B074-11F0E621A1D9}" srcOrd="1" destOrd="0" presId="urn:microsoft.com/office/officeart/2005/8/layout/vList5"/>
    <dgm:cxn modelId="{2A81B66C-712F-4DC5-BC43-6FAF9F0F967C}" type="presParOf" srcId="{64046EE1-C0CB-46E1-9C69-C8D3F167F12C}" destId="{AAD84680-A3D6-4BF6-A898-A130D2DAB567}" srcOrd="3" destOrd="0" presId="urn:microsoft.com/office/officeart/2005/8/layout/vList5"/>
    <dgm:cxn modelId="{E7269BCF-696E-45E5-A765-40E31E581582}" type="presParOf" srcId="{64046EE1-C0CB-46E1-9C69-C8D3F167F12C}" destId="{4DABB3AC-665A-4437-AE0A-0A514C6B2517}" srcOrd="4" destOrd="0" presId="urn:microsoft.com/office/officeart/2005/8/layout/vList5"/>
    <dgm:cxn modelId="{21F97854-DF03-4E06-8106-1AA7D5ACF117}" type="presParOf" srcId="{4DABB3AC-665A-4437-AE0A-0A514C6B2517}" destId="{91BF4678-D8DE-4D6C-AD6B-CCF6E2107DF7}" srcOrd="0" destOrd="0" presId="urn:microsoft.com/office/officeart/2005/8/layout/vList5"/>
    <dgm:cxn modelId="{54B96990-6361-482A-9B97-FC8F3172C040}" type="presParOf" srcId="{4DABB3AC-665A-4437-AE0A-0A514C6B2517}" destId="{41719674-41C2-4C17-B100-B73F5F4AB4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0922A4-999C-4102-B6A5-457DFB6FC42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a-DK"/>
        </a:p>
      </dgm:t>
    </dgm:pt>
    <dgm:pt modelId="{1A1B4ADF-954E-4FCA-B35E-C16E4F07FC32}">
      <dgm:prSet phldrT="[Tekst]" custT="1"/>
      <dgm:spPr/>
      <dgm:t>
        <a:bodyPr/>
        <a:lstStyle/>
        <a:p>
          <a:r>
            <a:rPr lang="da-DK" sz="3200" dirty="0"/>
            <a:t>Hotels</a:t>
          </a:r>
          <a:endParaRPr lang="da-DK" sz="500" dirty="0"/>
        </a:p>
      </dgm:t>
    </dgm:pt>
    <dgm:pt modelId="{303CB519-B78A-46DD-9C36-970855C055DF}" type="parTrans" cxnId="{12B0278E-5E98-4D4E-9596-451FBD44A0B7}">
      <dgm:prSet/>
      <dgm:spPr/>
      <dgm:t>
        <a:bodyPr/>
        <a:lstStyle/>
        <a:p>
          <a:endParaRPr lang="da-DK"/>
        </a:p>
      </dgm:t>
    </dgm:pt>
    <dgm:pt modelId="{9F593EE8-FACE-46E1-ADBD-1F58A35C9A4F}" type="sibTrans" cxnId="{12B0278E-5E98-4D4E-9596-451FBD44A0B7}">
      <dgm:prSet/>
      <dgm:spPr/>
      <dgm:t>
        <a:bodyPr/>
        <a:lstStyle/>
        <a:p>
          <a:endParaRPr lang="da-DK"/>
        </a:p>
      </dgm:t>
    </dgm:pt>
    <dgm:pt modelId="{2D74FF06-E4F5-422F-A824-D88572051359}">
      <dgm:prSet phldrT="[Tekst]" custT="1"/>
      <dgm:spPr/>
      <dgm:t>
        <a:bodyPr/>
        <a:lstStyle/>
        <a:p>
          <a:r>
            <a:rPr lang="en-US" sz="2400" dirty="0"/>
            <a:t>Offer a clean, safe, and comfortable place to sleep and relax.</a:t>
          </a:r>
          <a:endParaRPr lang="da-DK" sz="2400" dirty="0"/>
        </a:p>
      </dgm:t>
    </dgm:pt>
    <dgm:pt modelId="{DAF02773-1F71-498A-B494-BAF96F4CCBAC}" type="parTrans" cxnId="{BB6E134B-ED23-442A-A74F-D8FB1E1F160A}">
      <dgm:prSet/>
      <dgm:spPr/>
      <dgm:t>
        <a:bodyPr/>
        <a:lstStyle/>
        <a:p>
          <a:endParaRPr lang="da-DK"/>
        </a:p>
      </dgm:t>
    </dgm:pt>
    <dgm:pt modelId="{3F7251C1-1880-47FB-B302-148E223881B7}" type="sibTrans" cxnId="{BB6E134B-ED23-442A-A74F-D8FB1E1F160A}">
      <dgm:prSet/>
      <dgm:spPr/>
      <dgm:t>
        <a:bodyPr/>
        <a:lstStyle/>
        <a:p>
          <a:endParaRPr lang="da-DK"/>
        </a:p>
      </dgm:t>
    </dgm:pt>
    <dgm:pt modelId="{634990FA-A55C-442A-A96A-2049B40BBD5B}">
      <dgm:prSet phldrT="[Tekst]" custT="1"/>
      <dgm:spPr/>
      <dgm:t>
        <a:bodyPr/>
        <a:lstStyle/>
        <a:p>
          <a:r>
            <a:rPr lang="da-DK" sz="3200" dirty="0"/>
            <a:t>Restaurants</a:t>
          </a:r>
        </a:p>
      </dgm:t>
    </dgm:pt>
    <dgm:pt modelId="{14B16373-4956-4EB5-9AF0-2994EA119570}" type="parTrans" cxnId="{6F376650-A36E-46AC-B920-6F374941BB5F}">
      <dgm:prSet/>
      <dgm:spPr/>
      <dgm:t>
        <a:bodyPr/>
        <a:lstStyle/>
        <a:p>
          <a:endParaRPr lang="da-DK"/>
        </a:p>
      </dgm:t>
    </dgm:pt>
    <dgm:pt modelId="{C539E9A0-91E1-430E-AEE1-13A66DE59C17}" type="sibTrans" cxnId="{6F376650-A36E-46AC-B920-6F374941BB5F}">
      <dgm:prSet/>
      <dgm:spPr/>
      <dgm:t>
        <a:bodyPr/>
        <a:lstStyle/>
        <a:p>
          <a:endParaRPr lang="da-DK"/>
        </a:p>
      </dgm:t>
    </dgm:pt>
    <dgm:pt modelId="{E4BC064E-B36A-4F8C-A021-53C3D0DF84B1}">
      <dgm:prSet phldrT="[Tekst]" custT="1"/>
      <dgm:spPr/>
      <dgm:t>
        <a:bodyPr/>
        <a:lstStyle/>
        <a:p>
          <a:r>
            <a:rPr lang="en-US" sz="2400" dirty="0"/>
            <a:t>Offer a space for people to relax and enjoy meals without cooking.</a:t>
          </a:r>
          <a:r>
            <a:rPr lang="da-DK" sz="2400" dirty="0"/>
            <a:t> </a:t>
          </a:r>
        </a:p>
      </dgm:t>
    </dgm:pt>
    <dgm:pt modelId="{1436687B-92CB-4A09-8F1A-FBB69F51737B}" type="parTrans" cxnId="{CA135870-4473-497E-A7CB-33FC8EE9DA89}">
      <dgm:prSet/>
      <dgm:spPr/>
      <dgm:t>
        <a:bodyPr/>
        <a:lstStyle/>
        <a:p>
          <a:endParaRPr lang="da-DK"/>
        </a:p>
      </dgm:t>
    </dgm:pt>
    <dgm:pt modelId="{29FFC333-4102-4E01-AF4F-BFE55004C037}" type="sibTrans" cxnId="{CA135870-4473-497E-A7CB-33FC8EE9DA89}">
      <dgm:prSet/>
      <dgm:spPr/>
      <dgm:t>
        <a:bodyPr/>
        <a:lstStyle/>
        <a:p>
          <a:endParaRPr lang="da-DK"/>
        </a:p>
      </dgm:t>
    </dgm:pt>
    <dgm:pt modelId="{B016B357-7FC6-413E-897B-9B35E9092FA7}">
      <dgm:prSet phldrT="[Tekst]" custT="1"/>
      <dgm:spPr/>
      <dgm:t>
        <a:bodyPr/>
        <a:lstStyle/>
        <a:p>
          <a:r>
            <a:rPr lang="da-DK" sz="2400" dirty="0"/>
            <a:t>Offer </a:t>
          </a:r>
          <a:r>
            <a:rPr lang="en-US" sz="2400" dirty="0"/>
            <a:t>services like food, laundry, and entertainment to make the stay enjoyable.</a:t>
          </a:r>
          <a:r>
            <a:rPr lang="da-DK" sz="2400" dirty="0"/>
            <a:t> </a:t>
          </a:r>
        </a:p>
      </dgm:t>
    </dgm:pt>
    <dgm:pt modelId="{A952202A-3CB9-4DD4-949D-809CEB7DCB48}" type="parTrans" cxnId="{4D5AF254-E537-4E64-B7FF-1D1D84BA8963}">
      <dgm:prSet/>
      <dgm:spPr/>
      <dgm:t>
        <a:bodyPr/>
        <a:lstStyle/>
        <a:p>
          <a:endParaRPr lang="da-DK"/>
        </a:p>
      </dgm:t>
    </dgm:pt>
    <dgm:pt modelId="{8E35D54B-CEC5-4FA0-A419-9379499F5214}" type="sibTrans" cxnId="{4D5AF254-E537-4E64-B7FF-1D1D84BA8963}">
      <dgm:prSet/>
      <dgm:spPr/>
      <dgm:t>
        <a:bodyPr/>
        <a:lstStyle/>
        <a:p>
          <a:endParaRPr lang="da-DK"/>
        </a:p>
      </dgm:t>
    </dgm:pt>
    <dgm:pt modelId="{393181A7-0294-4887-8837-97ED04EF77B7}">
      <dgm:prSet phldrT="[Tekst]" custT="1"/>
      <dgm:spPr/>
      <dgm:t>
        <a:bodyPr/>
        <a:lstStyle/>
        <a:p>
          <a:r>
            <a:rPr lang="en-US" sz="2400" dirty="0"/>
            <a:t>Serve as places for business meetings, events, or holidays.</a:t>
          </a:r>
          <a:r>
            <a:rPr lang="da-DK" sz="2400" dirty="0"/>
            <a:t> </a:t>
          </a:r>
        </a:p>
      </dgm:t>
    </dgm:pt>
    <dgm:pt modelId="{623D7C89-672B-4E93-ADC0-452556AE4D30}" type="parTrans" cxnId="{A79054CA-FA54-4586-B939-A25895F3E9DD}">
      <dgm:prSet/>
      <dgm:spPr/>
      <dgm:t>
        <a:bodyPr/>
        <a:lstStyle/>
        <a:p>
          <a:endParaRPr lang="da-DK"/>
        </a:p>
      </dgm:t>
    </dgm:pt>
    <dgm:pt modelId="{46DB4A81-93C3-444F-9E8C-B16AB6CD74F5}" type="sibTrans" cxnId="{A79054CA-FA54-4586-B939-A25895F3E9DD}">
      <dgm:prSet/>
      <dgm:spPr/>
      <dgm:t>
        <a:bodyPr/>
        <a:lstStyle/>
        <a:p>
          <a:endParaRPr lang="da-DK"/>
        </a:p>
      </dgm:t>
    </dgm:pt>
    <dgm:pt modelId="{34466CA7-FE9D-435C-9C9A-6735B5A1B5DF}">
      <dgm:prSet phldrT="[Tekst]" custT="1"/>
      <dgm:spPr/>
      <dgm:t>
        <a:bodyPr/>
        <a:lstStyle/>
        <a:p>
          <a:r>
            <a:rPr lang="en-US" sz="2400" dirty="0"/>
            <a:t>Create a social atmosphere for families and friends to spend time together.</a:t>
          </a:r>
          <a:r>
            <a:rPr lang="da-DK" sz="2400" dirty="0"/>
            <a:t>  </a:t>
          </a:r>
        </a:p>
      </dgm:t>
    </dgm:pt>
    <dgm:pt modelId="{64D9F321-9501-41E1-8894-90167247776F}" type="parTrans" cxnId="{B6FD004A-8C47-4ABF-BE21-660F931762F3}">
      <dgm:prSet/>
      <dgm:spPr/>
      <dgm:t>
        <a:bodyPr/>
        <a:lstStyle/>
        <a:p>
          <a:endParaRPr lang="da-DK"/>
        </a:p>
      </dgm:t>
    </dgm:pt>
    <dgm:pt modelId="{C262792B-941D-48EB-9F3E-654F41104131}" type="sibTrans" cxnId="{B6FD004A-8C47-4ABF-BE21-660F931762F3}">
      <dgm:prSet/>
      <dgm:spPr/>
      <dgm:t>
        <a:bodyPr/>
        <a:lstStyle/>
        <a:p>
          <a:endParaRPr lang="da-DK"/>
        </a:p>
      </dgm:t>
    </dgm:pt>
    <dgm:pt modelId="{DBB436BC-FCA7-49D3-85FF-724F9043A6F8}">
      <dgm:prSet phldrT="[Tekst]" custT="1"/>
      <dgm:spPr/>
      <dgm:t>
        <a:bodyPr/>
        <a:lstStyle/>
        <a:p>
          <a:r>
            <a:rPr lang="en-US" sz="2400" dirty="0"/>
            <a:t>Cater to celebrations, events, or everyday dining needs.</a:t>
          </a:r>
          <a:endParaRPr lang="da-DK" sz="2400" dirty="0"/>
        </a:p>
      </dgm:t>
    </dgm:pt>
    <dgm:pt modelId="{C55ABA6D-E48C-4A8F-8AEB-7A009FBF2B62}" type="parTrans" cxnId="{56DCF39F-3F35-4345-BFAF-A0D1D45FF079}">
      <dgm:prSet/>
      <dgm:spPr/>
      <dgm:t>
        <a:bodyPr/>
        <a:lstStyle/>
        <a:p>
          <a:endParaRPr lang="da-DK"/>
        </a:p>
      </dgm:t>
    </dgm:pt>
    <dgm:pt modelId="{E5B7A92C-D4D4-4C22-924F-E80EEE551BBD}" type="sibTrans" cxnId="{56DCF39F-3F35-4345-BFAF-A0D1D45FF079}">
      <dgm:prSet/>
      <dgm:spPr/>
      <dgm:t>
        <a:bodyPr/>
        <a:lstStyle/>
        <a:p>
          <a:endParaRPr lang="da-DK"/>
        </a:p>
      </dgm:t>
    </dgm:pt>
    <dgm:pt modelId="{1A391EAE-5BDC-4A7C-B469-9A663DDA9D55}" type="pres">
      <dgm:prSet presAssocID="{680922A4-999C-4102-B6A5-457DFB6FC42A}" presName="linear" presStyleCnt="0">
        <dgm:presLayoutVars>
          <dgm:animLvl val="lvl"/>
          <dgm:resizeHandles val="exact"/>
        </dgm:presLayoutVars>
      </dgm:prSet>
      <dgm:spPr/>
    </dgm:pt>
    <dgm:pt modelId="{1CCD0B18-51FC-4FBD-A649-E014FD09F348}" type="pres">
      <dgm:prSet presAssocID="{1A1B4ADF-954E-4FCA-B35E-C16E4F07FC32}" presName="parentText" presStyleLbl="node1" presStyleIdx="0" presStyleCnt="2" custScaleY="56185">
        <dgm:presLayoutVars>
          <dgm:chMax val="0"/>
          <dgm:bulletEnabled val="1"/>
        </dgm:presLayoutVars>
      </dgm:prSet>
      <dgm:spPr/>
    </dgm:pt>
    <dgm:pt modelId="{D4FF5B88-811E-4186-8AB7-3EAF15DDE201}" type="pres">
      <dgm:prSet presAssocID="{1A1B4ADF-954E-4FCA-B35E-C16E4F07FC32}" presName="childText" presStyleLbl="revTx" presStyleIdx="0" presStyleCnt="2">
        <dgm:presLayoutVars>
          <dgm:bulletEnabled val="1"/>
        </dgm:presLayoutVars>
      </dgm:prSet>
      <dgm:spPr/>
    </dgm:pt>
    <dgm:pt modelId="{D52921CC-CBCD-4CE5-BAD3-FC332F402B63}" type="pres">
      <dgm:prSet presAssocID="{634990FA-A55C-442A-A96A-2049B40BBD5B}" presName="parentText" presStyleLbl="node1" presStyleIdx="1" presStyleCnt="2" custScaleY="59161" custLinFactNeighborY="5753">
        <dgm:presLayoutVars>
          <dgm:chMax val="0"/>
          <dgm:bulletEnabled val="1"/>
        </dgm:presLayoutVars>
      </dgm:prSet>
      <dgm:spPr/>
    </dgm:pt>
    <dgm:pt modelId="{1B17588B-B901-49A5-8CAA-CD6D6ED03040}" type="pres">
      <dgm:prSet presAssocID="{634990FA-A55C-442A-A96A-2049B40BBD5B}" presName="childText" presStyleLbl="revTx" presStyleIdx="1" presStyleCnt="2" custScaleY="57540" custLinFactNeighborX="-226" custLinFactNeighborY="13740">
        <dgm:presLayoutVars>
          <dgm:bulletEnabled val="1"/>
        </dgm:presLayoutVars>
      </dgm:prSet>
      <dgm:spPr/>
    </dgm:pt>
  </dgm:ptLst>
  <dgm:cxnLst>
    <dgm:cxn modelId="{DB83A205-8DFC-4530-830A-7B35C63D015A}" type="presOf" srcId="{1A1B4ADF-954E-4FCA-B35E-C16E4F07FC32}" destId="{1CCD0B18-51FC-4FBD-A649-E014FD09F348}" srcOrd="0" destOrd="0" presId="urn:microsoft.com/office/officeart/2005/8/layout/vList2"/>
    <dgm:cxn modelId="{B6FD004A-8C47-4ABF-BE21-660F931762F3}" srcId="{634990FA-A55C-442A-A96A-2049B40BBD5B}" destId="{34466CA7-FE9D-435C-9C9A-6735B5A1B5DF}" srcOrd="1" destOrd="0" parTransId="{64D9F321-9501-41E1-8894-90167247776F}" sibTransId="{C262792B-941D-48EB-9F3E-654F41104131}"/>
    <dgm:cxn modelId="{BB6E134B-ED23-442A-A74F-D8FB1E1F160A}" srcId="{1A1B4ADF-954E-4FCA-B35E-C16E4F07FC32}" destId="{2D74FF06-E4F5-422F-A824-D88572051359}" srcOrd="0" destOrd="0" parTransId="{DAF02773-1F71-498A-B494-BAF96F4CCBAC}" sibTransId="{3F7251C1-1880-47FB-B302-148E223881B7}"/>
    <dgm:cxn modelId="{6F376650-A36E-46AC-B920-6F374941BB5F}" srcId="{680922A4-999C-4102-B6A5-457DFB6FC42A}" destId="{634990FA-A55C-442A-A96A-2049B40BBD5B}" srcOrd="1" destOrd="0" parTransId="{14B16373-4956-4EB5-9AF0-2994EA119570}" sibTransId="{C539E9A0-91E1-430E-AEE1-13A66DE59C17}"/>
    <dgm:cxn modelId="{CA135870-4473-497E-A7CB-33FC8EE9DA89}" srcId="{634990FA-A55C-442A-A96A-2049B40BBD5B}" destId="{E4BC064E-B36A-4F8C-A021-53C3D0DF84B1}" srcOrd="0" destOrd="0" parTransId="{1436687B-92CB-4A09-8F1A-FBB69F51737B}" sibTransId="{29FFC333-4102-4E01-AF4F-BFE55004C037}"/>
    <dgm:cxn modelId="{0C897352-4E09-4882-9EAF-D5D2ABABF65B}" type="presOf" srcId="{34466CA7-FE9D-435C-9C9A-6735B5A1B5DF}" destId="{1B17588B-B901-49A5-8CAA-CD6D6ED03040}" srcOrd="0" destOrd="1" presId="urn:microsoft.com/office/officeart/2005/8/layout/vList2"/>
    <dgm:cxn modelId="{4E8A1053-12BE-49DB-8E0C-394ED75F2DFC}" type="presOf" srcId="{B016B357-7FC6-413E-897B-9B35E9092FA7}" destId="{D4FF5B88-811E-4186-8AB7-3EAF15DDE201}" srcOrd="0" destOrd="1" presId="urn:microsoft.com/office/officeart/2005/8/layout/vList2"/>
    <dgm:cxn modelId="{4D5AF254-E537-4E64-B7FF-1D1D84BA8963}" srcId="{1A1B4ADF-954E-4FCA-B35E-C16E4F07FC32}" destId="{B016B357-7FC6-413E-897B-9B35E9092FA7}" srcOrd="1" destOrd="0" parTransId="{A952202A-3CB9-4DD4-949D-809CEB7DCB48}" sibTransId="{8E35D54B-CEC5-4FA0-A419-9379499F5214}"/>
    <dgm:cxn modelId="{12B0278E-5E98-4D4E-9596-451FBD44A0B7}" srcId="{680922A4-999C-4102-B6A5-457DFB6FC42A}" destId="{1A1B4ADF-954E-4FCA-B35E-C16E4F07FC32}" srcOrd="0" destOrd="0" parTransId="{303CB519-B78A-46DD-9C36-970855C055DF}" sibTransId="{9F593EE8-FACE-46E1-ADBD-1F58A35C9A4F}"/>
    <dgm:cxn modelId="{56DCF39F-3F35-4345-BFAF-A0D1D45FF079}" srcId="{634990FA-A55C-442A-A96A-2049B40BBD5B}" destId="{DBB436BC-FCA7-49D3-85FF-724F9043A6F8}" srcOrd="2" destOrd="0" parTransId="{C55ABA6D-E48C-4A8F-8AEB-7A009FBF2B62}" sibTransId="{E5B7A92C-D4D4-4C22-924F-E80EEE551BBD}"/>
    <dgm:cxn modelId="{A75B0EA2-63D9-4877-983A-9798409A11EC}" type="presOf" srcId="{E4BC064E-B36A-4F8C-A021-53C3D0DF84B1}" destId="{1B17588B-B901-49A5-8CAA-CD6D6ED03040}" srcOrd="0" destOrd="0" presId="urn:microsoft.com/office/officeart/2005/8/layout/vList2"/>
    <dgm:cxn modelId="{FB7A62A5-9CD6-409F-8CB0-45927ACC3091}" type="presOf" srcId="{680922A4-999C-4102-B6A5-457DFB6FC42A}" destId="{1A391EAE-5BDC-4A7C-B469-9A663DDA9D55}" srcOrd="0" destOrd="0" presId="urn:microsoft.com/office/officeart/2005/8/layout/vList2"/>
    <dgm:cxn modelId="{3DBD35A7-D414-46B8-A308-B6159B726109}" type="presOf" srcId="{DBB436BC-FCA7-49D3-85FF-724F9043A6F8}" destId="{1B17588B-B901-49A5-8CAA-CD6D6ED03040}" srcOrd="0" destOrd="2" presId="urn:microsoft.com/office/officeart/2005/8/layout/vList2"/>
    <dgm:cxn modelId="{5053E4AC-3F3C-4206-A51A-3E66EBC96BC2}" type="presOf" srcId="{393181A7-0294-4887-8837-97ED04EF77B7}" destId="{D4FF5B88-811E-4186-8AB7-3EAF15DDE201}" srcOrd="0" destOrd="2" presId="urn:microsoft.com/office/officeart/2005/8/layout/vList2"/>
    <dgm:cxn modelId="{DFA7F8B0-482D-4A2B-ADA9-BB7764DB6651}" type="presOf" srcId="{2D74FF06-E4F5-422F-A824-D88572051359}" destId="{D4FF5B88-811E-4186-8AB7-3EAF15DDE201}" srcOrd="0" destOrd="0" presId="urn:microsoft.com/office/officeart/2005/8/layout/vList2"/>
    <dgm:cxn modelId="{9DFCAEBD-2292-49B8-A99E-1E2358683457}" type="presOf" srcId="{634990FA-A55C-442A-A96A-2049B40BBD5B}" destId="{D52921CC-CBCD-4CE5-BAD3-FC332F402B63}" srcOrd="0" destOrd="0" presId="urn:microsoft.com/office/officeart/2005/8/layout/vList2"/>
    <dgm:cxn modelId="{A79054CA-FA54-4586-B939-A25895F3E9DD}" srcId="{1A1B4ADF-954E-4FCA-B35E-C16E4F07FC32}" destId="{393181A7-0294-4887-8837-97ED04EF77B7}" srcOrd="2" destOrd="0" parTransId="{623D7C89-672B-4E93-ADC0-452556AE4D30}" sibTransId="{46DB4A81-93C3-444F-9E8C-B16AB6CD74F5}"/>
    <dgm:cxn modelId="{B7979BB9-7929-49C0-93B4-BFB8956E7D5A}" type="presParOf" srcId="{1A391EAE-5BDC-4A7C-B469-9A663DDA9D55}" destId="{1CCD0B18-51FC-4FBD-A649-E014FD09F348}" srcOrd="0" destOrd="0" presId="urn:microsoft.com/office/officeart/2005/8/layout/vList2"/>
    <dgm:cxn modelId="{43A124F1-5C4F-4EB2-8CFA-B59C64DE17DC}" type="presParOf" srcId="{1A391EAE-5BDC-4A7C-B469-9A663DDA9D55}" destId="{D4FF5B88-811E-4186-8AB7-3EAF15DDE201}" srcOrd="1" destOrd="0" presId="urn:microsoft.com/office/officeart/2005/8/layout/vList2"/>
    <dgm:cxn modelId="{243D1647-9A01-4529-B038-73A0780E02E7}" type="presParOf" srcId="{1A391EAE-5BDC-4A7C-B469-9A663DDA9D55}" destId="{D52921CC-CBCD-4CE5-BAD3-FC332F402B63}" srcOrd="2" destOrd="0" presId="urn:microsoft.com/office/officeart/2005/8/layout/vList2"/>
    <dgm:cxn modelId="{3204737C-9EE0-4A12-9947-ECD02BDE5271}" type="presParOf" srcId="{1A391EAE-5BDC-4A7C-B469-9A663DDA9D55}" destId="{1B17588B-B901-49A5-8CAA-CD6D6ED030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266ED6-E03B-4344-876E-3C83A193F1AF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da-DK"/>
        </a:p>
      </dgm:t>
    </dgm:pt>
    <dgm:pt modelId="{3F3803CA-FD4E-49A3-9708-4F099B4693D1}">
      <dgm:prSet phldrT="[Tekst]"/>
      <dgm:spPr/>
      <dgm:t>
        <a:bodyPr/>
        <a:lstStyle/>
        <a:p>
          <a:r>
            <a:rPr lang="da-DK" b="1" dirty="0" err="1"/>
            <a:t>Waiter</a:t>
          </a:r>
          <a:endParaRPr lang="da-DK" b="1" dirty="0"/>
        </a:p>
        <a:p>
          <a:r>
            <a:rPr lang="en-US" dirty="0"/>
            <a:t>Takes orders, serves food and drinks, and makes meals enjoyable for guests.</a:t>
          </a:r>
          <a:endParaRPr lang="da-DK" dirty="0"/>
        </a:p>
      </dgm:t>
    </dgm:pt>
    <dgm:pt modelId="{5C5FF409-70CD-4FC9-A8B2-10F6A8EB1AEF}" type="parTrans" cxnId="{8AF78A2F-2242-4595-B81C-EDDC9DCFEC8C}">
      <dgm:prSet/>
      <dgm:spPr/>
      <dgm:t>
        <a:bodyPr/>
        <a:lstStyle/>
        <a:p>
          <a:endParaRPr lang="da-DK"/>
        </a:p>
      </dgm:t>
    </dgm:pt>
    <dgm:pt modelId="{7FA2FA7B-D664-441D-87A6-232183F34B13}" type="sibTrans" cxnId="{8AF78A2F-2242-4595-B81C-EDDC9DCFEC8C}">
      <dgm:prSet/>
      <dgm:spPr/>
      <dgm:t>
        <a:bodyPr/>
        <a:lstStyle/>
        <a:p>
          <a:endParaRPr lang="da-DK"/>
        </a:p>
      </dgm:t>
    </dgm:pt>
    <dgm:pt modelId="{38C21706-913B-4DB2-8EAF-15CBA311A7F5}">
      <dgm:prSet phldrT="[Tekst]"/>
      <dgm:spPr/>
      <dgm:t>
        <a:bodyPr/>
        <a:lstStyle/>
        <a:p>
          <a:r>
            <a:rPr lang="da-DK" b="1" dirty="0" err="1"/>
            <a:t>Housekeeper</a:t>
          </a:r>
          <a:endParaRPr lang="da-DK" b="1" dirty="0"/>
        </a:p>
        <a:p>
          <a:r>
            <a:rPr lang="en-US" dirty="0"/>
            <a:t>Keeps hotel rooms and public areas clean and tidy so guests feel at home.</a:t>
          </a:r>
          <a:endParaRPr lang="da-DK" dirty="0"/>
        </a:p>
      </dgm:t>
    </dgm:pt>
    <dgm:pt modelId="{582A6855-4D3F-42FF-A416-B69A6A0771F6}" type="parTrans" cxnId="{06497180-AB5A-46EA-B724-2CB5EC2B27C2}">
      <dgm:prSet/>
      <dgm:spPr/>
      <dgm:t>
        <a:bodyPr/>
        <a:lstStyle/>
        <a:p>
          <a:endParaRPr lang="da-DK"/>
        </a:p>
      </dgm:t>
    </dgm:pt>
    <dgm:pt modelId="{7DE6468A-F0AC-4FD6-88D9-DF4A25F40E93}" type="sibTrans" cxnId="{06497180-AB5A-46EA-B724-2CB5EC2B27C2}">
      <dgm:prSet/>
      <dgm:spPr/>
      <dgm:t>
        <a:bodyPr/>
        <a:lstStyle/>
        <a:p>
          <a:endParaRPr lang="da-DK"/>
        </a:p>
      </dgm:t>
    </dgm:pt>
    <dgm:pt modelId="{3143732E-B853-44B9-815C-5A6405E08FA1}">
      <dgm:prSet phldrT="[Tekst]"/>
      <dgm:spPr/>
      <dgm:t>
        <a:bodyPr/>
        <a:lstStyle/>
        <a:p>
          <a:r>
            <a:rPr lang="da-DK" b="1" dirty="0"/>
            <a:t>Kitchen </a:t>
          </a:r>
          <a:r>
            <a:rPr lang="da-DK" b="1" dirty="0" err="1"/>
            <a:t>Staff</a:t>
          </a:r>
          <a:endParaRPr lang="da-DK" b="1" dirty="0"/>
        </a:p>
        <a:p>
          <a:r>
            <a:rPr lang="en-US" dirty="0"/>
            <a:t>Prepare and organize food in the kitchen to ensure meals are tasty and served on time.</a:t>
          </a:r>
          <a:endParaRPr lang="da-DK" dirty="0"/>
        </a:p>
      </dgm:t>
    </dgm:pt>
    <dgm:pt modelId="{9AF52EEA-CB55-404B-9174-D7DFCFE4A1B1}" type="parTrans" cxnId="{563C2648-5570-4F49-98C1-AA29CB7AD8E7}">
      <dgm:prSet/>
      <dgm:spPr/>
      <dgm:t>
        <a:bodyPr/>
        <a:lstStyle/>
        <a:p>
          <a:endParaRPr lang="da-DK"/>
        </a:p>
      </dgm:t>
    </dgm:pt>
    <dgm:pt modelId="{B0945533-B376-4308-A874-C6E8B4585254}" type="sibTrans" cxnId="{563C2648-5570-4F49-98C1-AA29CB7AD8E7}">
      <dgm:prSet/>
      <dgm:spPr/>
      <dgm:t>
        <a:bodyPr/>
        <a:lstStyle/>
        <a:p>
          <a:endParaRPr lang="da-DK"/>
        </a:p>
      </dgm:t>
    </dgm:pt>
    <dgm:pt modelId="{779118B4-D312-4615-B793-90B61A137806}">
      <dgm:prSet phldrT="[Tekst]"/>
      <dgm:spPr/>
      <dgm:t>
        <a:bodyPr/>
        <a:lstStyle/>
        <a:p>
          <a:r>
            <a:rPr lang="da-DK" b="1" dirty="0"/>
            <a:t>Receptionist</a:t>
          </a:r>
        </a:p>
        <a:p>
          <a:r>
            <a:rPr lang="en-US" dirty="0"/>
            <a:t>Greets guests with a warm smile, helps them check in, and answers their questions.</a:t>
          </a:r>
          <a:endParaRPr lang="da-DK" dirty="0"/>
        </a:p>
      </dgm:t>
    </dgm:pt>
    <dgm:pt modelId="{1366F853-4A7B-4D55-A441-2D4F676005DB}" type="parTrans" cxnId="{20C24240-A857-4E18-9EE5-62DC6C7757F5}">
      <dgm:prSet/>
      <dgm:spPr/>
      <dgm:t>
        <a:bodyPr/>
        <a:lstStyle/>
        <a:p>
          <a:endParaRPr lang="da-DK"/>
        </a:p>
      </dgm:t>
    </dgm:pt>
    <dgm:pt modelId="{EA8C94D0-8890-483D-84C2-9F08E103778D}" type="sibTrans" cxnId="{20C24240-A857-4E18-9EE5-62DC6C7757F5}">
      <dgm:prSet/>
      <dgm:spPr/>
      <dgm:t>
        <a:bodyPr/>
        <a:lstStyle/>
        <a:p>
          <a:endParaRPr lang="da-DK"/>
        </a:p>
      </dgm:t>
    </dgm:pt>
    <dgm:pt modelId="{8164E180-4DBF-4E5E-B08B-D767E385CC8D}" type="pres">
      <dgm:prSet presAssocID="{5F266ED6-E03B-4344-876E-3C83A193F1AF}" presName="diagram" presStyleCnt="0">
        <dgm:presLayoutVars>
          <dgm:dir/>
          <dgm:resizeHandles val="exact"/>
        </dgm:presLayoutVars>
      </dgm:prSet>
      <dgm:spPr/>
    </dgm:pt>
    <dgm:pt modelId="{25375940-FCC8-4846-8390-9C7DB7AA579C}" type="pres">
      <dgm:prSet presAssocID="{3F3803CA-FD4E-49A3-9708-4F099B4693D1}" presName="node" presStyleLbl="node1" presStyleIdx="0" presStyleCnt="4">
        <dgm:presLayoutVars>
          <dgm:bulletEnabled val="1"/>
        </dgm:presLayoutVars>
      </dgm:prSet>
      <dgm:spPr/>
    </dgm:pt>
    <dgm:pt modelId="{12AACE4F-4EC9-4DE7-976C-ACBF47507C5B}" type="pres">
      <dgm:prSet presAssocID="{7FA2FA7B-D664-441D-87A6-232183F34B13}" presName="sibTrans" presStyleCnt="0"/>
      <dgm:spPr/>
    </dgm:pt>
    <dgm:pt modelId="{B2DB04C6-D8EB-46F9-A503-4F5D4EF61064}" type="pres">
      <dgm:prSet presAssocID="{38C21706-913B-4DB2-8EAF-15CBA311A7F5}" presName="node" presStyleLbl="node1" presStyleIdx="1" presStyleCnt="4">
        <dgm:presLayoutVars>
          <dgm:bulletEnabled val="1"/>
        </dgm:presLayoutVars>
      </dgm:prSet>
      <dgm:spPr/>
    </dgm:pt>
    <dgm:pt modelId="{D922B74B-07D0-47D8-B7F1-EC3A194452EB}" type="pres">
      <dgm:prSet presAssocID="{7DE6468A-F0AC-4FD6-88D9-DF4A25F40E93}" presName="sibTrans" presStyleCnt="0"/>
      <dgm:spPr/>
    </dgm:pt>
    <dgm:pt modelId="{D11EA019-1082-46BE-BB00-12DEF813C639}" type="pres">
      <dgm:prSet presAssocID="{3143732E-B853-44B9-815C-5A6405E08FA1}" presName="node" presStyleLbl="node1" presStyleIdx="2" presStyleCnt="4">
        <dgm:presLayoutVars>
          <dgm:bulletEnabled val="1"/>
        </dgm:presLayoutVars>
      </dgm:prSet>
      <dgm:spPr/>
    </dgm:pt>
    <dgm:pt modelId="{AF1EBB53-B753-413C-96ED-8F01C1241603}" type="pres">
      <dgm:prSet presAssocID="{B0945533-B376-4308-A874-C6E8B4585254}" presName="sibTrans" presStyleCnt="0"/>
      <dgm:spPr/>
    </dgm:pt>
    <dgm:pt modelId="{47DED89F-C830-40F5-8B9F-FD9E2A5DF713}" type="pres">
      <dgm:prSet presAssocID="{779118B4-D312-4615-B793-90B61A137806}" presName="node" presStyleLbl="node1" presStyleIdx="3" presStyleCnt="4">
        <dgm:presLayoutVars>
          <dgm:bulletEnabled val="1"/>
        </dgm:presLayoutVars>
      </dgm:prSet>
      <dgm:spPr/>
    </dgm:pt>
  </dgm:ptLst>
  <dgm:cxnLst>
    <dgm:cxn modelId="{9619230D-16D1-468E-B142-51F6FA9CDCB8}" type="presOf" srcId="{5F266ED6-E03B-4344-876E-3C83A193F1AF}" destId="{8164E180-4DBF-4E5E-B08B-D767E385CC8D}" srcOrd="0" destOrd="0" presId="urn:microsoft.com/office/officeart/2005/8/layout/default"/>
    <dgm:cxn modelId="{DA29E728-F88D-49F6-9CD6-5BAB19E95167}" type="presOf" srcId="{38C21706-913B-4DB2-8EAF-15CBA311A7F5}" destId="{B2DB04C6-D8EB-46F9-A503-4F5D4EF61064}" srcOrd="0" destOrd="0" presId="urn:microsoft.com/office/officeart/2005/8/layout/default"/>
    <dgm:cxn modelId="{8AF78A2F-2242-4595-B81C-EDDC9DCFEC8C}" srcId="{5F266ED6-E03B-4344-876E-3C83A193F1AF}" destId="{3F3803CA-FD4E-49A3-9708-4F099B4693D1}" srcOrd="0" destOrd="0" parTransId="{5C5FF409-70CD-4FC9-A8B2-10F6A8EB1AEF}" sibTransId="{7FA2FA7B-D664-441D-87A6-232183F34B13}"/>
    <dgm:cxn modelId="{20C24240-A857-4E18-9EE5-62DC6C7757F5}" srcId="{5F266ED6-E03B-4344-876E-3C83A193F1AF}" destId="{779118B4-D312-4615-B793-90B61A137806}" srcOrd="3" destOrd="0" parTransId="{1366F853-4A7B-4D55-A441-2D4F676005DB}" sibTransId="{EA8C94D0-8890-483D-84C2-9F08E103778D}"/>
    <dgm:cxn modelId="{2D051D5D-DC90-47C4-9FA7-5AB5728B587A}" type="presOf" srcId="{3143732E-B853-44B9-815C-5A6405E08FA1}" destId="{D11EA019-1082-46BE-BB00-12DEF813C639}" srcOrd="0" destOrd="0" presId="urn:microsoft.com/office/officeart/2005/8/layout/default"/>
    <dgm:cxn modelId="{563C2648-5570-4F49-98C1-AA29CB7AD8E7}" srcId="{5F266ED6-E03B-4344-876E-3C83A193F1AF}" destId="{3143732E-B853-44B9-815C-5A6405E08FA1}" srcOrd="2" destOrd="0" parTransId="{9AF52EEA-CB55-404B-9174-D7DFCFE4A1B1}" sibTransId="{B0945533-B376-4308-A874-C6E8B4585254}"/>
    <dgm:cxn modelId="{06497180-AB5A-46EA-B724-2CB5EC2B27C2}" srcId="{5F266ED6-E03B-4344-876E-3C83A193F1AF}" destId="{38C21706-913B-4DB2-8EAF-15CBA311A7F5}" srcOrd="1" destOrd="0" parTransId="{582A6855-4D3F-42FF-A416-B69A6A0771F6}" sibTransId="{7DE6468A-F0AC-4FD6-88D9-DF4A25F40E93}"/>
    <dgm:cxn modelId="{5D8954C2-D68F-4DAA-BB07-6B0DA17DAB83}" type="presOf" srcId="{779118B4-D312-4615-B793-90B61A137806}" destId="{47DED89F-C830-40F5-8B9F-FD9E2A5DF713}" srcOrd="0" destOrd="0" presId="urn:microsoft.com/office/officeart/2005/8/layout/default"/>
    <dgm:cxn modelId="{5EFFB7DF-6891-4E1F-9597-D81C6826736D}" type="presOf" srcId="{3F3803CA-FD4E-49A3-9708-4F099B4693D1}" destId="{25375940-FCC8-4846-8390-9C7DB7AA579C}" srcOrd="0" destOrd="0" presId="urn:microsoft.com/office/officeart/2005/8/layout/default"/>
    <dgm:cxn modelId="{FDAA13D1-09D8-4B6D-A414-5217F3630DBD}" type="presParOf" srcId="{8164E180-4DBF-4E5E-B08B-D767E385CC8D}" destId="{25375940-FCC8-4846-8390-9C7DB7AA579C}" srcOrd="0" destOrd="0" presId="urn:microsoft.com/office/officeart/2005/8/layout/default"/>
    <dgm:cxn modelId="{2086887A-03D9-4EF5-94A2-84B70EB626E3}" type="presParOf" srcId="{8164E180-4DBF-4E5E-B08B-D767E385CC8D}" destId="{12AACE4F-4EC9-4DE7-976C-ACBF47507C5B}" srcOrd="1" destOrd="0" presId="urn:microsoft.com/office/officeart/2005/8/layout/default"/>
    <dgm:cxn modelId="{CF1C2EA1-1225-4399-9D09-42DEE0A41AF0}" type="presParOf" srcId="{8164E180-4DBF-4E5E-B08B-D767E385CC8D}" destId="{B2DB04C6-D8EB-46F9-A503-4F5D4EF61064}" srcOrd="2" destOrd="0" presId="urn:microsoft.com/office/officeart/2005/8/layout/default"/>
    <dgm:cxn modelId="{E34EAABC-9B27-4065-A382-613ECF6C6A20}" type="presParOf" srcId="{8164E180-4DBF-4E5E-B08B-D767E385CC8D}" destId="{D922B74B-07D0-47D8-B7F1-EC3A194452EB}" srcOrd="3" destOrd="0" presId="urn:microsoft.com/office/officeart/2005/8/layout/default"/>
    <dgm:cxn modelId="{4BFE9ABF-FA96-4CFF-8CA6-4E159C8D2087}" type="presParOf" srcId="{8164E180-4DBF-4E5E-B08B-D767E385CC8D}" destId="{D11EA019-1082-46BE-BB00-12DEF813C639}" srcOrd="4" destOrd="0" presId="urn:microsoft.com/office/officeart/2005/8/layout/default"/>
    <dgm:cxn modelId="{EBEDC1FC-61B0-4F16-AFEF-B0CF39F60351}" type="presParOf" srcId="{8164E180-4DBF-4E5E-B08B-D767E385CC8D}" destId="{AF1EBB53-B753-413C-96ED-8F01C1241603}" srcOrd="5" destOrd="0" presId="urn:microsoft.com/office/officeart/2005/8/layout/default"/>
    <dgm:cxn modelId="{4B4AE7F0-5E8B-4247-95D1-E30D6DF252BD}" type="presParOf" srcId="{8164E180-4DBF-4E5E-B08B-D767E385CC8D}" destId="{47DED89F-C830-40F5-8B9F-FD9E2A5DF7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146ECB-2BDB-41B2-BFD8-DC36A8834F6D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</dgm:pt>
    <dgm:pt modelId="{53C6E05D-5798-4286-AA0C-CDFA905F1096}">
      <dgm:prSet phldrT="[Tekst]"/>
      <dgm:spPr/>
      <dgm:t>
        <a:bodyPr/>
        <a:lstStyle/>
        <a:p>
          <a:r>
            <a:rPr lang="da-DK" dirty="0"/>
            <a:t>The </a:t>
          </a:r>
          <a:r>
            <a:rPr lang="da-DK" dirty="0" err="1"/>
            <a:t>sector</a:t>
          </a:r>
          <a:r>
            <a:rPr lang="da-DK" dirty="0"/>
            <a:t> is </a:t>
          </a:r>
          <a:r>
            <a:rPr lang="en-US" dirty="0"/>
            <a:t>an exciting and welcoming place to work.</a:t>
          </a:r>
          <a:endParaRPr lang="da-DK" dirty="0"/>
        </a:p>
      </dgm:t>
    </dgm:pt>
    <dgm:pt modelId="{98AF8ACF-5302-4E71-B06A-DAAE7EEB0DBB}" type="parTrans" cxnId="{BB1AE1AC-FF3A-4022-964D-11ED667394FB}">
      <dgm:prSet/>
      <dgm:spPr/>
      <dgm:t>
        <a:bodyPr/>
        <a:lstStyle/>
        <a:p>
          <a:endParaRPr lang="da-DK"/>
        </a:p>
      </dgm:t>
    </dgm:pt>
    <dgm:pt modelId="{A010A232-126D-4050-A437-452DD9B0BE6D}" type="sibTrans" cxnId="{BB1AE1AC-FF3A-4022-964D-11ED667394FB}">
      <dgm:prSet/>
      <dgm:spPr/>
      <dgm:t>
        <a:bodyPr/>
        <a:lstStyle/>
        <a:p>
          <a:endParaRPr lang="da-DK"/>
        </a:p>
      </dgm:t>
    </dgm:pt>
    <dgm:pt modelId="{7589ABA6-82C7-4841-B907-67938D4D6A11}">
      <dgm:prSet phldrT="[Tekst]"/>
      <dgm:spPr/>
      <dgm:t>
        <a:bodyPr/>
        <a:lstStyle/>
        <a:p>
          <a:r>
            <a:rPr lang="en-US" dirty="0"/>
            <a:t>It is perfect if you enjoy working with others, being active, and helping create positive experiences. </a:t>
          </a:r>
          <a:endParaRPr lang="da-DK" dirty="0"/>
        </a:p>
      </dgm:t>
    </dgm:pt>
    <dgm:pt modelId="{67A19D44-1FD4-4962-9810-BAFA9EA495E4}" type="parTrans" cxnId="{239FFFD9-C2C9-4A8C-B97B-228667C4B3D1}">
      <dgm:prSet/>
      <dgm:spPr/>
      <dgm:t>
        <a:bodyPr/>
        <a:lstStyle/>
        <a:p>
          <a:endParaRPr lang="da-DK"/>
        </a:p>
      </dgm:t>
    </dgm:pt>
    <dgm:pt modelId="{147FF572-072A-4F20-BC34-869C0CF9AD1A}" type="sibTrans" cxnId="{239FFFD9-C2C9-4A8C-B97B-228667C4B3D1}">
      <dgm:prSet/>
      <dgm:spPr/>
      <dgm:t>
        <a:bodyPr/>
        <a:lstStyle/>
        <a:p>
          <a:endParaRPr lang="da-DK"/>
        </a:p>
      </dgm:t>
    </dgm:pt>
    <dgm:pt modelId="{64B4A0D7-E3E5-45A6-A688-84C47048B132}">
      <dgm:prSet phldrT="[Tekst]"/>
      <dgm:spPr/>
      <dgm:t>
        <a:bodyPr/>
        <a:lstStyle/>
        <a:p>
          <a:r>
            <a:rPr lang="en-US" dirty="0"/>
            <a:t>The sector is also great because there are opportunities to learn new skills, meet people, and be part of a supportive team.</a:t>
          </a:r>
          <a:endParaRPr lang="da-DK" dirty="0"/>
        </a:p>
      </dgm:t>
    </dgm:pt>
    <dgm:pt modelId="{DBE0181E-6358-48AF-A0A1-0390C08C1354}" type="parTrans" cxnId="{40DEFFCB-1AC4-44E7-B725-9EF0C294B99B}">
      <dgm:prSet/>
      <dgm:spPr/>
      <dgm:t>
        <a:bodyPr/>
        <a:lstStyle/>
        <a:p>
          <a:endParaRPr lang="da-DK"/>
        </a:p>
      </dgm:t>
    </dgm:pt>
    <dgm:pt modelId="{BD0E97CB-CD24-4AAD-A380-AEEDCEF420C6}" type="sibTrans" cxnId="{40DEFFCB-1AC4-44E7-B725-9EF0C294B99B}">
      <dgm:prSet/>
      <dgm:spPr/>
      <dgm:t>
        <a:bodyPr/>
        <a:lstStyle/>
        <a:p>
          <a:endParaRPr lang="da-DK"/>
        </a:p>
      </dgm:t>
    </dgm:pt>
    <dgm:pt modelId="{1FF69197-CB4A-4740-8439-696A45D87EA6}">
      <dgm:prSet/>
      <dgm:spPr/>
      <dgm:t>
        <a:bodyPr/>
        <a:lstStyle/>
        <a:p>
          <a:r>
            <a:rPr lang="en-US" dirty="0"/>
            <a:t>Each team member plays an important role in making guests feel comfortable, happy, and cared for.</a:t>
          </a:r>
          <a:endParaRPr lang="da-DK" dirty="0"/>
        </a:p>
      </dgm:t>
    </dgm:pt>
    <dgm:pt modelId="{EE4D5301-0FC0-4C39-8C2C-B149CEA67FE4}" type="parTrans" cxnId="{4875B527-829C-4289-A867-D1028A6BEBDD}">
      <dgm:prSet/>
      <dgm:spPr/>
      <dgm:t>
        <a:bodyPr/>
        <a:lstStyle/>
        <a:p>
          <a:endParaRPr lang="da-DK"/>
        </a:p>
      </dgm:t>
    </dgm:pt>
    <dgm:pt modelId="{6EB61CF6-E428-4EC2-8EB3-B978BFF007EF}" type="sibTrans" cxnId="{4875B527-829C-4289-A867-D1028A6BEBDD}">
      <dgm:prSet/>
      <dgm:spPr/>
      <dgm:t>
        <a:bodyPr/>
        <a:lstStyle/>
        <a:p>
          <a:endParaRPr lang="da-DK"/>
        </a:p>
      </dgm:t>
    </dgm:pt>
    <dgm:pt modelId="{43FC9B6B-E47F-439B-9B3A-29FCA2103F01}">
      <dgm:prSet custT="1"/>
      <dgm:spPr/>
      <dgm:t>
        <a:bodyPr/>
        <a:lstStyle/>
        <a:p>
          <a:r>
            <a:rPr lang="en-US" sz="1800" dirty="0"/>
            <a:t>Whether you are helping a guest enjoy a comfortable stay, serving a meal, or ensuring everything runs smoothly behind the scenes, your work makes a big difference.</a:t>
          </a:r>
          <a:endParaRPr lang="da-DK" sz="1800" dirty="0"/>
        </a:p>
      </dgm:t>
    </dgm:pt>
    <dgm:pt modelId="{9608A913-B5F3-4F16-937F-5B785948EE3A}" type="parTrans" cxnId="{D77301EA-F17F-4853-BB2D-6A31F24FB774}">
      <dgm:prSet/>
      <dgm:spPr/>
      <dgm:t>
        <a:bodyPr/>
        <a:lstStyle/>
        <a:p>
          <a:endParaRPr lang="da-DK"/>
        </a:p>
      </dgm:t>
    </dgm:pt>
    <dgm:pt modelId="{EC52605A-684F-463F-8EA1-658D96297D37}" type="sibTrans" cxnId="{D77301EA-F17F-4853-BB2D-6A31F24FB774}">
      <dgm:prSet/>
      <dgm:spPr/>
      <dgm:t>
        <a:bodyPr/>
        <a:lstStyle/>
        <a:p>
          <a:endParaRPr lang="da-DK"/>
        </a:p>
      </dgm:t>
    </dgm:pt>
    <dgm:pt modelId="{A210FD92-EA92-4605-BA38-3383E2B3CBA3}" type="pres">
      <dgm:prSet presAssocID="{EA146ECB-2BDB-41B2-BFD8-DC36A8834F6D}" presName="linearFlow" presStyleCnt="0">
        <dgm:presLayoutVars>
          <dgm:dir/>
          <dgm:resizeHandles val="exact"/>
        </dgm:presLayoutVars>
      </dgm:prSet>
      <dgm:spPr/>
    </dgm:pt>
    <dgm:pt modelId="{4068EE87-577A-4BFA-8CD6-C24CD74EFF0C}" type="pres">
      <dgm:prSet presAssocID="{53C6E05D-5798-4286-AA0C-CDFA905F1096}" presName="composite" presStyleCnt="0"/>
      <dgm:spPr/>
    </dgm:pt>
    <dgm:pt modelId="{4898292E-A20E-49BD-8498-C80D54D7A88F}" type="pres">
      <dgm:prSet presAssocID="{53C6E05D-5798-4286-AA0C-CDFA905F1096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lføj med massiv udfyldning"/>
        </a:ext>
      </dgm:extLst>
    </dgm:pt>
    <dgm:pt modelId="{B0255BDC-69E5-4647-B42F-DC5EF5CDD1C4}" type="pres">
      <dgm:prSet presAssocID="{53C6E05D-5798-4286-AA0C-CDFA905F1096}" presName="txShp" presStyleLbl="node1" presStyleIdx="0" presStyleCnt="5">
        <dgm:presLayoutVars>
          <dgm:bulletEnabled val="1"/>
        </dgm:presLayoutVars>
      </dgm:prSet>
      <dgm:spPr/>
    </dgm:pt>
    <dgm:pt modelId="{5088473B-7526-4F6E-A092-35F30A645BE9}" type="pres">
      <dgm:prSet presAssocID="{A010A232-126D-4050-A437-452DD9B0BE6D}" presName="spacing" presStyleCnt="0"/>
      <dgm:spPr/>
    </dgm:pt>
    <dgm:pt modelId="{E42B7947-1FE7-41EB-88D7-97DA2B8A26C9}" type="pres">
      <dgm:prSet presAssocID="{7589ABA6-82C7-4841-B907-67938D4D6A11}" presName="composite" presStyleCnt="0"/>
      <dgm:spPr/>
    </dgm:pt>
    <dgm:pt modelId="{63DA2B86-E7AF-497E-B584-930471F681AA}" type="pres">
      <dgm:prSet presAssocID="{7589ABA6-82C7-4841-B907-67938D4D6A11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lføj med massiv udfyldning"/>
        </a:ext>
      </dgm:extLst>
    </dgm:pt>
    <dgm:pt modelId="{2D82EF47-6A86-4DC7-B060-2EE38BF0D978}" type="pres">
      <dgm:prSet presAssocID="{7589ABA6-82C7-4841-B907-67938D4D6A11}" presName="txShp" presStyleLbl="node1" presStyleIdx="1" presStyleCnt="5">
        <dgm:presLayoutVars>
          <dgm:bulletEnabled val="1"/>
        </dgm:presLayoutVars>
      </dgm:prSet>
      <dgm:spPr/>
    </dgm:pt>
    <dgm:pt modelId="{833CB5C8-DC25-48D3-B4A5-78958316441E}" type="pres">
      <dgm:prSet presAssocID="{147FF572-072A-4F20-BC34-869C0CF9AD1A}" presName="spacing" presStyleCnt="0"/>
      <dgm:spPr/>
    </dgm:pt>
    <dgm:pt modelId="{E357B09A-3369-4B41-95E0-828144E4B968}" type="pres">
      <dgm:prSet presAssocID="{1FF69197-CB4A-4740-8439-696A45D87EA6}" presName="composite" presStyleCnt="0"/>
      <dgm:spPr/>
    </dgm:pt>
    <dgm:pt modelId="{74082082-43BD-41AE-A66D-0C2F4F0D4BDE}" type="pres">
      <dgm:prSet presAssocID="{1FF69197-CB4A-4740-8439-696A45D87EA6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lføj med massiv udfyldning"/>
        </a:ext>
      </dgm:extLst>
    </dgm:pt>
    <dgm:pt modelId="{68DE4469-9E8D-4C06-8A2C-DCE20E63BA45}" type="pres">
      <dgm:prSet presAssocID="{1FF69197-CB4A-4740-8439-696A45D87EA6}" presName="txShp" presStyleLbl="node1" presStyleIdx="2" presStyleCnt="5">
        <dgm:presLayoutVars>
          <dgm:bulletEnabled val="1"/>
        </dgm:presLayoutVars>
      </dgm:prSet>
      <dgm:spPr/>
    </dgm:pt>
    <dgm:pt modelId="{26961F36-D3B4-4319-AB27-3764025F6A18}" type="pres">
      <dgm:prSet presAssocID="{6EB61CF6-E428-4EC2-8EB3-B978BFF007EF}" presName="spacing" presStyleCnt="0"/>
      <dgm:spPr/>
    </dgm:pt>
    <dgm:pt modelId="{9BC7C19C-BE01-4609-A88A-8CB468F8B76B}" type="pres">
      <dgm:prSet presAssocID="{64B4A0D7-E3E5-45A6-A688-84C47048B132}" presName="composite" presStyleCnt="0"/>
      <dgm:spPr/>
    </dgm:pt>
    <dgm:pt modelId="{1717C2F6-083E-4DB9-91E0-2F6048D62118}" type="pres">
      <dgm:prSet presAssocID="{64B4A0D7-E3E5-45A6-A688-84C47048B132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lføj med massiv udfyldning"/>
        </a:ext>
      </dgm:extLst>
    </dgm:pt>
    <dgm:pt modelId="{2FFC5384-85B1-458E-90FE-09FEE3618975}" type="pres">
      <dgm:prSet presAssocID="{64B4A0D7-E3E5-45A6-A688-84C47048B132}" presName="txShp" presStyleLbl="node1" presStyleIdx="3" presStyleCnt="5">
        <dgm:presLayoutVars>
          <dgm:bulletEnabled val="1"/>
        </dgm:presLayoutVars>
      </dgm:prSet>
      <dgm:spPr/>
    </dgm:pt>
    <dgm:pt modelId="{D8FD71D7-36B6-433B-9F9C-E24760797757}" type="pres">
      <dgm:prSet presAssocID="{BD0E97CB-CD24-4AAD-A380-AEEDCEF420C6}" presName="spacing" presStyleCnt="0"/>
      <dgm:spPr/>
    </dgm:pt>
    <dgm:pt modelId="{4695011F-18A2-4FC3-A85B-A7A4B4561D7E}" type="pres">
      <dgm:prSet presAssocID="{43FC9B6B-E47F-439B-9B3A-29FCA2103F01}" presName="composite" presStyleCnt="0"/>
      <dgm:spPr/>
    </dgm:pt>
    <dgm:pt modelId="{6E161226-4689-42A9-9B20-A49F6B930D8C}" type="pres">
      <dgm:prSet presAssocID="{43FC9B6B-E47F-439B-9B3A-29FCA2103F01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lføj med massiv udfyldning"/>
        </a:ext>
      </dgm:extLst>
    </dgm:pt>
    <dgm:pt modelId="{8A801579-3549-4E35-B18E-F32DB550B5C7}" type="pres">
      <dgm:prSet presAssocID="{43FC9B6B-E47F-439B-9B3A-29FCA2103F01}" presName="txShp" presStyleLbl="node1" presStyleIdx="4" presStyleCnt="5">
        <dgm:presLayoutVars>
          <dgm:bulletEnabled val="1"/>
        </dgm:presLayoutVars>
      </dgm:prSet>
      <dgm:spPr/>
    </dgm:pt>
  </dgm:ptLst>
  <dgm:cxnLst>
    <dgm:cxn modelId="{4875B527-829C-4289-A867-D1028A6BEBDD}" srcId="{EA146ECB-2BDB-41B2-BFD8-DC36A8834F6D}" destId="{1FF69197-CB4A-4740-8439-696A45D87EA6}" srcOrd="2" destOrd="0" parTransId="{EE4D5301-0FC0-4C39-8C2C-B149CEA67FE4}" sibTransId="{6EB61CF6-E428-4EC2-8EB3-B978BFF007EF}"/>
    <dgm:cxn modelId="{6B410029-F3A7-4F1A-8E73-921FB60D0E7D}" type="presOf" srcId="{64B4A0D7-E3E5-45A6-A688-84C47048B132}" destId="{2FFC5384-85B1-458E-90FE-09FEE3618975}" srcOrd="0" destOrd="0" presId="urn:microsoft.com/office/officeart/2005/8/layout/vList3"/>
    <dgm:cxn modelId="{8F4C4C62-5FC9-45D3-83EC-9454B2FC0D37}" type="presOf" srcId="{1FF69197-CB4A-4740-8439-696A45D87EA6}" destId="{68DE4469-9E8D-4C06-8A2C-DCE20E63BA45}" srcOrd="0" destOrd="0" presId="urn:microsoft.com/office/officeart/2005/8/layout/vList3"/>
    <dgm:cxn modelId="{96BD5058-F27C-4DFC-9620-E4AB11E246A4}" type="presOf" srcId="{53C6E05D-5798-4286-AA0C-CDFA905F1096}" destId="{B0255BDC-69E5-4647-B42F-DC5EF5CDD1C4}" srcOrd="0" destOrd="0" presId="urn:microsoft.com/office/officeart/2005/8/layout/vList3"/>
    <dgm:cxn modelId="{BB1AE1AC-FF3A-4022-964D-11ED667394FB}" srcId="{EA146ECB-2BDB-41B2-BFD8-DC36A8834F6D}" destId="{53C6E05D-5798-4286-AA0C-CDFA905F1096}" srcOrd="0" destOrd="0" parTransId="{98AF8ACF-5302-4E71-B06A-DAAE7EEB0DBB}" sibTransId="{A010A232-126D-4050-A437-452DD9B0BE6D}"/>
    <dgm:cxn modelId="{38109BBB-E873-4F47-B0DE-3A10D71783FB}" type="presOf" srcId="{7589ABA6-82C7-4841-B907-67938D4D6A11}" destId="{2D82EF47-6A86-4DC7-B060-2EE38BF0D978}" srcOrd="0" destOrd="0" presId="urn:microsoft.com/office/officeart/2005/8/layout/vList3"/>
    <dgm:cxn modelId="{103629C8-27AA-47F2-B055-8EC6C523540C}" type="presOf" srcId="{43FC9B6B-E47F-439B-9B3A-29FCA2103F01}" destId="{8A801579-3549-4E35-B18E-F32DB550B5C7}" srcOrd="0" destOrd="0" presId="urn:microsoft.com/office/officeart/2005/8/layout/vList3"/>
    <dgm:cxn modelId="{40DEFFCB-1AC4-44E7-B725-9EF0C294B99B}" srcId="{EA146ECB-2BDB-41B2-BFD8-DC36A8834F6D}" destId="{64B4A0D7-E3E5-45A6-A688-84C47048B132}" srcOrd="3" destOrd="0" parTransId="{DBE0181E-6358-48AF-A0A1-0390C08C1354}" sibTransId="{BD0E97CB-CD24-4AAD-A380-AEEDCEF420C6}"/>
    <dgm:cxn modelId="{239FFFD9-C2C9-4A8C-B97B-228667C4B3D1}" srcId="{EA146ECB-2BDB-41B2-BFD8-DC36A8834F6D}" destId="{7589ABA6-82C7-4841-B907-67938D4D6A11}" srcOrd="1" destOrd="0" parTransId="{67A19D44-1FD4-4962-9810-BAFA9EA495E4}" sibTransId="{147FF572-072A-4F20-BC34-869C0CF9AD1A}"/>
    <dgm:cxn modelId="{D77301EA-F17F-4853-BB2D-6A31F24FB774}" srcId="{EA146ECB-2BDB-41B2-BFD8-DC36A8834F6D}" destId="{43FC9B6B-E47F-439B-9B3A-29FCA2103F01}" srcOrd="4" destOrd="0" parTransId="{9608A913-B5F3-4F16-937F-5B785948EE3A}" sibTransId="{EC52605A-684F-463F-8EA1-658D96297D37}"/>
    <dgm:cxn modelId="{6BAE61FC-E19A-4E03-8AFC-FD9BD8B94343}" type="presOf" srcId="{EA146ECB-2BDB-41B2-BFD8-DC36A8834F6D}" destId="{A210FD92-EA92-4605-BA38-3383E2B3CBA3}" srcOrd="0" destOrd="0" presId="urn:microsoft.com/office/officeart/2005/8/layout/vList3"/>
    <dgm:cxn modelId="{2EC4FC87-7EA3-49B9-BC11-B0D48899E386}" type="presParOf" srcId="{A210FD92-EA92-4605-BA38-3383E2B3CBA3}" destId="{4068EE87-577A-4BFA-8CD6-C24CD74EFF0C}" srcOrd="0" destOrd="0" presId="urn:microsoft.com/office/officeart/2005/8/layout/vList3"/>
    <dgm:cxn modelId="{F2A5474E-587B-41F2-B401-B34BBA4C2F8C}" type="presParOf" srcId="{4068EE87-577A-4BFA-8CD6-C24CD74EFF0C}" destId="{4898292E-A20E-49BD-8498-C80D54D7A88F}" srcOrd="0" destOrd="0" presId="urn:microsoft.com/office/officeart/2005/8/layout/vList3"/>
    <dgm:cxn modelId="{AB801DC8-C14A-4742-9566-9877EAF9C73F}" type="presParOf" srcId="{4068EE87-577A-4BFA-8CD6-C24CD74EFF0C}" destId="{B0255BDC-69E5-4647-B42F-DC5EF5CDD1C4}" srcOrd="1" destOrd="0" presId="urn:microsoft.com/office/officeart/2005/8/layout/vList3"/>
    <dgm:cxn modelId="{FFA524BC-2A19-4BEF-9B0F-55623AB648BA}" type="presParOf" srcId="{A210FD92-EA92-4605-BA38-3383E2B3CBA3}" destId="{5088473B-7526-4F6E-A092-35F30A645BE9}" srcOrd="1" destOrd="0" presId="urn:microsoft.com/office/officeart/2005/8/layout/vList3"/>
    <dgm:cxn modelId="{C1EB70A4-B6F0-4FC5-B2BE-2B25D8FE4390}" type="presParOf" srcId="{A210FD92-EA92-4605-BA38-3383E2B3CBA3}" destId="{E42B7947-1FE7-41EB-88D7-97DA2B8A26C9}" srcOrd="2" destOrd="0" presId="urn:microsoft.com/office/officeart/2005/8/layout/vList3"/>
    <dgm:cxn modelId="{0F77EA67-E431-4C5E-B36B-6060592E02CE}" type="presParOf" srcId="{E42B7947-1FE7-41EB-88D7-97DA2B8A26C9}" destId="{63DA2B86-E7AF-497E-B584-930471F681AA}" srcOrd="0" destOrd="0" presId="urn:microsoft.com/office/officeart/2005/8/layout/vList3"/>
    <dgm:cxn modelId="{A290D6A7-C53E-4CFC-99CE-A4CBB54A0A36}" type="presParOf" srcId="{E42B7947-1FE7-41EB-88D7-97DA2B8A26C9}" destId="{2D82EF47-6A86-4DC7-B060-2EE38BF0D978}" srcOrd="1" destOrd="0" presId="urn:microsoft.com/office/officeart/2005/8/layout/vList3"/>
    <dgm:cxn modelId="{79ACAC2A-58D7-45CC-B283-370E6F7EF5C2}" type="presParOf" srcId="{A210FD92-EA92-4605-BA38-3383E2B3CBA3}" destId="{833CB5C8-DC25-48D3-B4A5-78958316441E}" srcOrd="3" destOrd="0" presId="urn:microsoft.com/office/officeart/2005/8/layout/vList3"/>
    <dgm:cxn modelId="{DB4548C4-4E8A-4A7D-9D4D-68743DA440A9}" type="presParOf" srcId="{A210FD92-EA92-4605-BA38-3383E2B3CBA3}" destId="{E357B09A-3369-4B41-95E0-828144E4B968}" srcOrd="4" destOrd="0" presId="urn:microsoft.com/office/officeart/2005/8/layout/vList3"/>
    <dgm:cxn modelId="{7602B9A6-3F1A-4D84-A574-4A2E5581888C}" type="presParOf" srcId="{E357B09A-3369-4B41-95E0-828144E4B968}" destId="{74082082-43BD-41AE-A66D-0C2F4F0D4BDE}" srcOrd="0" destOrd="0" presId="urn:microsoft.com/office/officeart/2005/8/layout/vList3"/>
    <dgm:cxn modelId="{9AB3F0E9-E65A-4FB8-88D6-50548C3AC044}" type="presParOf" srcId="{E357B09A-3369-4B41-95E0-828144E4B968}" destId="{68DE4469-9E8D-4C06-8A2C-DCE20E63BA45}" srcOrd="1" destOrd="0" presId="urn:microsoft.com/office/officeart/2005/8/layout/vList3"/>
    <dgm:cxn modelId="{D4B5BB4B-D4F6-4662-A8C1-E542E98A6437}" type="presParOf" srcId="{A210FD92-EA92-4605-BA38-3383E2B3CBA3}" destId="{26961F36-D3B4-4319-AB27-3764025F6A18}" srcOrd="5" destOrd="0" presId="urn:microsoft.com/office/officeart/2005/8/layout/vList3"/>
    <dgm:cxn modelId="{48165DCF-B168-4B89-A056-746A116BD2CA}" type="presParOf" srcId="{A210FD92-EA92-4605-BA38-3383E2B3CBA3}" destId="{9BC7C19C-BE01-4609-A88A-8CB468F8B76B}" srcOrd="6" destOrd="0" presId="urn:microsoft.com/office/officeart/2005/8/layout/vList3"/>
    <dgm:cxn modelId="{752D7990-3900-44CD-95F5-ECF4138D6A51}" type="presParOf" srcId="{9BC7C19C-BE01-4609-A88A-8CB468F8B76B}" destId="{1717C2F6-083E-4DB9-91E0-2F6048D62118}" srcOrd="0" destOrd="0" presId="urn:microsoft.com/office/officeart/2005/8/layout/vList3"/>
    <dgm:cxn modelId="{DCE67F52-6DA9-41F1-9558-0460DC67DE1D}" type="presParOf" srcId="{9BC7C19C-BE01-4609-A88A-8CB468F8B76B}" destId="{2FFC5384-85B1-458E-90FE-09FEE3618975}" srcOrd="1" destOrd="0" presId="urn:microsoft.com/office/officeart/2005/8/layout/vList3"/>
    <dgm:cxn modelId="{105EF2A3-C4AD-4ADE-85BE-E0BA963215ED}" type="presParOf" srcId="{A210FD92-EA92-4605-BA38-3383E2B3CBA3}" destId="{D8FD71D7-36B6-433B-9F9C-E24760797757}" srcOrd="7" destOrd="0" presId="urn:microsoft.com/office/officeart/2005/8/layout/vList3"/>
    <dgm:cxn modelId="{C3BF3135-9149-42FF-9EFC-54C9026B9128}" type="presParOf" srcId="{A210FD92-EA92-4605-BA38-3383E2B3CBA3}" destId="{4695011F-18A2-4FC3-A85B-A7A4B4561D7E}" srcOrd="8" destOrd="0" presId="urn:microsoft.com/office/officeart/2005/8/layout/vList3"/>
    <dgm:cxn modelId="{8871D817-B07B-4240-A660-1B4EC2CB325F}" type="presParOf" srcId="{4695011F-18A2-4FC3-A85B-A7A4B4561D7E}" destId="{6E161226-4689-42A9-9B20-A49F6B930D8C}" srcOrd="0" destOrd="0" presId="urn:microsoft.com/office/officeart/2005/8/layout/vList3"/>
    <dgm:cxn modelId="{9E2E2C84-F98C-43B1-87E2-B1EB4C5D56D5}" type="presParOf" srcId="{4695011F-18A2-4FC3-A85B-A7A4B4561D7E}" destId="{8A801579-3549-4E35-B18E-F32DB550B5C7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EB3E80-335E-4FFF-9E6A-BD98CAF4A7F3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59D1592-496D-4867-9083-0358D8E3F2A3}">
      <dgm:prSet/>
      <dgm:spPr/>
      <dgm:t>
        <a:bodyPr/>
        <a:lstStyle/>
        <a:p>
          <a:r>
            <a:rPr lang="en-US" b="1" dirty="0"/>
            <a:t>Knowledge and attitudes gained:</a:t>
          </a:r>
          <a:endParaRPr lang="en-US" dirty="0"/>
        </a:p>
      </dgm:t>
    </dgm:pt>
    <dgm:pt modelId="{7E71C347-3294-4B74-9E4F-0649CF85047C}" type="parTrans" cxnId="{3693F6C0-60A3-48B7-B3B8-EAE4EB4CC089}">
      <dgm:prSet/>
      <dgm:spPr/>
      <dgm:t>
        <a:bodyPr/>
        <a:lstStyle/>
        <a:p>
          <a:endParaRPr lang="en-US"/>
        </a:p>
      </dgm:t>
    </dgm:pt>
    <dgm:pt modelId="{29E19E8F-FB1A-4D89-A270-D912F0678E7B}" type="sibTrans" cxnId="{3693F6C0-60A3-48B7-B3B8-EAE4EB4CC089}">
      <dgm:prSet/>
      <dgm:spPr/>
      <dgm:t>
        <a:bodyPr/>
        <a:lstStyle/>
        <a:p>
          <a:endParaRPr lang="en-US"/>
        </a:p>
      </dgm:t>
    </dgm:pt>
    <dgm:pt modelId="{25F1B142-FA3F-41B4-A8B9-C14652EA4EAC}">
      <dgm:prSet/>
      <dgm:spPr/>
      <dgm:t>
        <a:bodyPr/>
        <a:lstStyle/>
        <a:p>
          <a:r>
            <a:rPr lang="en-US" dirty="0"/>
            <a:t>Understanding of the hospitality industry, including its purpose, value, and the types of businesses involved (e.g., hotels, restaurants, and events).</a:t>
          </a:r>
        </a:p>
      </dgm:t>
    </dgm:pt>
    <dgm:pt modelId="{7F5EE39E-77E0-4265-8415-EA69DDBE019D}" type="parTrans" cxnId="{19394195-9BD9-46A0-83D5-85F06062323D}">
      <dgm:prSet/>
      <dgm:spPr/>
      <dgm:t>
        <a:bodyPr/>
        <a:lstStyle/>
        <a:p>
          <a:endParaRPr lang="en-US"/>
        </a:p>
      </dgm:t>
    </dgm:pt>
    <dgm:pt modelId="{0DAAC25C-8F57-46F5-A7A8-27CAFADFE046}" type="sibTrans" cxnId="{19394195-9BD9-46A0-83D5-85F06062323D}">
      <dgm:prSet/>
      <dgm:spPr/>
      <dgm:t>
        <a:bodyPr/>
        <a:lstStyle/>
        <a:p>
          <a:endParaRPr lang="en-US"/>
        </a:p>
      </dgm:t>
    </dgm:pt>
    <dgm:pt modelId="{44AD928B-F63E-4E6C-ADEC-2DB0A7F7BAB3}">
      <dgm:prSet/>
      <dgm:spPr/>
      <dgm:t>
        <a:bodyPr/>
        <a:lstStyle/>
        <a:p>
          <a:r>
            <a:rPr lang="en-US" dirty="0"/>
            <a:t>Familiarity with the range of services offered in the sector, such as accommodation, food, and entertainment, and the variety of establishments.</a:t>
          </a:r>
        </a:p>
      </dgm:t>
    </dgm:pt>
    <dgm:pt modelId="{ABA62779-57D3-4BE5-9DDD-0D4444D86346}" type="parTrans" cxnId="{7104E9CD-ED71-4358-8EBA-E8978DAA6705}">
      <dgm:prSet/>
      <dgm:spPr/>
      <dgm:t>
        <a:bodyPr/>
        <a:lstStyle/>
        <a:p>
          <a:endParaRPr lang="en-US"/>
        </a:p>
      </dgm:t>
    </dgm:pt>
    <dgm:pt modelId="{90051657-98D3-4CA4-A440-69A77E1BEFFD}" type="sibTrans" cxnId="{7104E9CD-ED71-4358-8EBA-E8978DAA6705}">
      <dgm:prSet/>
      <dgm:spPr/>
      <dgm:t>
        <a:bodyPr/>
        <a:lstStyle/>
        <a:p>
          <a:endParaRPr lang="en-US"/>
        </a:p>
      </dgm:t>
    </dgm:pt>
    <dgm:pt modelId="{CF512893-C40C-4ABA-97FF-6C5CD5CE9162}">
      <dgm:prSet/>
      <dgm:spPr/>
      <dgm:t>
        <a:bodyPr/>
        <a:lstStyle/>
        <a:p>
          <a:r>
            <a:rPr lang="en-US" dirty="0"/>
            <a:t>Strong awareness of health and safety regulations and the ability to follow emergency procedures to ensure a safe environment for guests and staff.</a:t>
          </a:r>
        </a:p>
      </dgm:t>
    </dgm:pt>
    <dgm:pt modelId="{32857710-D2C4-49E7-B108-657F938A255F}" type="parTrans" cxnId="{93F7DA34-3BBB-4506-B5A3-1D8AAD4B78BD}">
      <dgm:prSet/>
      <dgm:spPr/>
      <dgm:t>
        <a:bodyPr/>
        <a:lstStyle/>
        <a:p>
          <a:endParaRPr lang="en-US"/>
        </a:p>
      </dgm:t>
    </dgm:pt>
    <dgm:pt modelId="{259281DC-F727-4180-A655-07D1F950EBD8}" type="sibTrans" cxnId="{93F7DA34-3BBB-4506-B5A3-1D8AAD4B78BD}">
      <dgm:prSet/>
      <dgm:spPr/>
      <dgm:t>
        <a:bodyPr/>
        <a:lstStyle/>
        <a:p>
          <a:endParaRPr lang="en-US"/>
        </a:p>
      </dgm:t>
    </dgm:pt>
    <dgm:pt modelId="{E7570194-5A5A-4EBC-BB33-6917CFAF6679}">
      <dgm:prSet/>
      <dgm:spPr/>
      <dgm:t>
        <a:bodyPr/>
        <a:lstStyle/>
        <a:p>
          <a:r>
            <a:rPr lang="en-US" dirty="0"/>
            <a:t>Basic knowledge of emergency and first aid principles to respond effectively in case of incidents.</a:t>
          </a:r>
        </a:p>
      </dgm:t>
    </dgm:pt>
    <dgm:pt modelId="{9533AC33-C8DE-421F-9DB5-29A639E7D6CB}" type="parTrans" cxnId="{692A16BC-6FA9-4805-A47A-90714D8655D6}">
      <dgm:prSet/>
      <dgm:spPr/>
      <dgm:t>
        <a:bodyPr/>
        <a:lstStyle/>
        <a:p>
          <a:endParaRPr lang="en-US"/>
        </a:p>
      </dgm:t>
    </dgm:pt>
    <dgm:pt modelId="{5FFE3791-27C1-42C5-BBF1-4877CD377FC2}" type="sibTrans" cxnId="{692A16BC-6FA9-4805-A47A-90714D8655D6}">
      <dgm:prSet/>
      <dgm:spPr/>
      <dgm:t>
        <a:bodyPr/>
        <a:lstStyle/>
        <a:p>
          <a:endParaRPr lang="en-US"/>
        </a:p>
      </dgm:t>
    </dgm:pt>
    <dgm:pt modelId="{EE2440EF-B308-41F1-984E-5A3F962D5C97}">
      <dgm:prSet/>
      <dgm:spPr/>
      <dgm:t>
        <a:bodyPr/>
        <a:lstStyle/>
        <a:p>
          <a:r>
            <a:rPr lang="en-US" dirty="0"/>
            <a:t>Accountability for one’s role in upholding the standards and values of the hospitality industry, including exceptional service and guest satisfaction.</a:t>
          </a:r>
        </a:p>
      </dgm:t>
    </dgm:pt>
    <dgm:pt modelId="{73CFDF26-107D-4F50-A9A0-D2CCBD1D6894}" type="parTrans" cxnId="{E039122E-792C-4B0C-B0BC-3A1072F13EFF}">
      <dgm:prSet/>
      <dgm:spPr/>
      <dgm:t>
        <a:bodyPr/>
        <a:lstStyle/>
        <a:p>
          <a:endParaRPr lang="en-US"/>
        </a:p>
      </dgm:t>
    </dgm:pt>
    <dgm:pt modelId="{E4549D0F-3464-4D76-9E0D-DA9CBCAC5D69}" type="sibTrans" cxnId="{E039122E-792C-4B0C-B0BC-3A1072F13EFF}">
      <dgm:prSet/>
      <dgm:spPr/>
      <dgm:t>
        <a:bodyPr/>
        <a:lstStyle/>
        <a:p>
          <a:endParaRPr lang="en-US"/>
        </a:p>
      </dgm:t>
    </dgm:pt>
    <dgm:pt modelId="{7B9D37CE-E812-4C66-BA75-75FDCB677060}">
      <dgm:prSet/>
      <dgm:spPr/>
      <dgm:t>
        <a:bodyPr/>
        <a:lstStyle/>
        <a:p>
          <a:r>
            <a:rPr lang="en-US" dirty="0"/>
            <a:t>Commitment to demonstrating the best health and safety behaviors and ensuring compliance with regulations.</a:t>
          </a:r>
        </a:p>
      </dgm:t>
    </dgm:pt>
    <dgm:pt modelId="{E43C1AE8-B20F-40E8-8AF3-8F1133CB6769}" type="parTrans" cxnId="{35C3E7F4-4A91-4DAE-B018-ED0F7E5262D8}">
      <dgm:prSet/>
      <dgm:spPr/>
      <dgm:t>
        <a:bodyPr/>
        <a:lstStyle/>
        <a:p>
          <a:endParaRPr lang="en-US"/>
        </a:p>
      </dgm:t>
    </dgm:pt>
    <dgm:pt modelId="{DA59B583-F765-4FC1-8E33-4174F9178368}" type="sibTrans" cxnId="{35C3E7F4-4A91-4DAE-B018-ED0F7E5262D8}">
      <dgm:prSet/>
      <dgm:spPr/>
      <dgm:t>
        <a:bodyPr/>
        <a:lstStyle/>
        <a:p>
          <a:endParaRPr lang="en-US"/>
        </a:p>
      </dgm:t>
    </dgm:pt>
    <dgm:pt modelId="{01BA71EA-E209-4670-A5F8-1989130E741A}">
      <dgm:prSet/>
      <dgm:spPr/>
      <dgm:t>
        <a:bodyPr/>
        <a:lstStyle/>
        <a:p>
          <a:r>
            <a:rPr lang="en-US" dirty="0"/>
            <a:t>Embodiment of the values of the hospitality sector, including professionalism, attentiveness, and care for guest experiences.</a:t>
          </a:r>
        </a:p>
      </dgm:t>
    </dgm:pt>
    <dgm:pt modelId="{7C667F36-6D41-4F7B-B213-8A6774A598B4}" type="parTrans" cxnId="{FBE3082B-C9C9-4D73-B349-68801006D78A}">
      <dgm:prSet/>
      <dgm:spPr/>
      <dgm:t>
        <a:bodyPr/>
        <a:lstStyle/>
        <a:p>
          <a:endParaRPr lang="en-US"/>
        </a:p>
      </dgm:t>
    </dgm:pt>
    <dgm:pt modelId="{242FCAEE-EDA3-412E-ADA2-43CA049E25CA}" type="sibTrans" cxnId="{FBE3082B-C9C9-4D73-B349-68801006D78A}">
      <dgm:prSet/>
      <dgm:spPr/>
      <dgm:t>
        <a:bodyPr/>
        <a:lstStyle/>
        <a:p>
          <a:endParaRPr lang="en-US"/>
        </a:p>
      </dgm:t>
    </dgm:pt>
    <dgm:pt modelId="{F2AAEB48-7763-4802-A14E-0E0282BED9DD}" type="pres">
      <dgm:prSet presAssocID="{80EB3E80-335E-4FFF-9E6A-BD98CAF4A7F3}" presName="Name0" presStyleCnt="0">
        <dgm:presLayoutVars>
          <dgm:dir/>
          <dgm:resizeHandles val="exact"/>
        </dgm:presLayoutVars>
      </dgm:prSet>
      <dgm:spPr/>
    </dgm:pt>
    <dgm:pt modelId="{98A264BF-9978-428F-8176-4EF83BDA9B8C}" type="pres">
      <dgm:prSet presAssocID="{159D1592-496D-4867-9083-0358D8E3F2A3}" presName="node" presStyleLbl="node1" presStyleIdx="0" presStyleCnt="1" custScaleX="114158">
        <dgm:presLayoutVars>
          <dgm:bulletEnabled val="1"/>
        </dgm:presLayoutVars>
      </dgm:prSet>
      <dgm:spPr/>
    </dgm:pt>
  </dgm:ptLst>
  <dgm:cxnLst>
    <dgm:cxn modelId="{E7253413-9D35-4593-A26F-DF9F6607DEAA}" type="presOf" srcId="{7B9D37CE-E812-4C66-BA75-75FDCB677060}" destId="{98A264BF-9978-428F-8176-4EF83BDA9B8C}" srcOrd="0" destOrd="6" presId="urn:microsoft.com/office/officeart/2016/7/layout/RepeatingBendingProcessNew"/>
    <dgm:cxn modelId="{909CDB26-AB01-4B47-8056-D652EA4B7FE7}" type="presOf" srcId="{EE2440EF-B308-41F1-984E-5A3F962D5C97}" destId="{98A264BF-9978-428F-8176-4EF83BDA9B8C}" srcOrd="0" destOrd="5" presId="urn:microsoft.com/office/officeart/2016/7/layout/RepeatingBendingProcessNew"/>
    <dgm:cxn modelId="{FBE3082B-C9C9-4D73-B349-68801006D78A}" srcId="{159D1592-496D-4867-9083-0358D8E3F2A3}" destId="{01BA71EA-E209-4670-A5F8-1989130E741A}" srcOrd="6" destOrd="0" parTransId="{7C667F36-6D41-4F7B-B213-8A6774A598B4}" sibTransId="{242FCAEE-EDA3-412E-ADA2-43CA049E25CA}"/>
    <dgm:cxn modelId="{E039122E-792C-4B0C-B0BC-3A1072F13EFF}" srcId="{159D1592-496D-4867-9083-0358D8E3F2A3}" destId="{EE2440EF-B308-41F1-984E-5A3F962D5C97}" srcOrd="4" destOrd="0" parTransId="{73CFDF26-107D-4F50-A9A0-D2CCBD1D6894}" sibTransId="{E4549D0F-3464-4D76-9E0D-DA9CBCAC5D69}"/>
    <dgm:cxn modelId="{93F7DA34-3BBB-4506-B5A3-1D8AAD4B78BD}" srcId="{159D1592-496D-4867-9083-0358D8E3F2A3}" destId="{CF512893-C40C-4ABA-97FF-6C5CD5CE9162}" srcOrd="2" destOrd="0" parTransId="{32857710-D2C4-49E7-B108-657F938A255F}" sibTransId="{259281DC-F727-4180-A655-07D1F950EBD8}"/>
    <dgm:cxn modelId="{0D8FE260-C4F2-4285-AEAB-A509C79DED18}" type="presOf" srcId="{44AD928B-F63E-4E6C-ADEC-2DB0A7F7BAB3}" destId="{98A264BF-9978-428F-8176-4EF83BDA9B8C}" srcOrd="0" destOrd="2" presId="urn:microsoft.com/office/officeart/2016/7/layout/RepeatingBendingProcessNew"/>
    <dgm:cxn modelId="{82071B63-5050-4AA2-9F94-CC81ADBD1871}" type="presOf" srcId="{E7570194-5A5A-4EBC-BB33-6917CFAF6679}" destId="{98A264BF-9978-428F-8176-4EF83BDA9B8C}" srcOrd="0" destOrd="4" presId="urn:microsoft.com/office/officeart/2016/7/layout/RepeatingBendingProcessNew"/>
    <dgm:cxn modelId="{22F0238F-AA7D-4516-B8D1-D8FF1D95CEDC}" type="presOf" srcId="{159D1592-496D-4867-9083-0358D8E3F2A3}" destId="{98A264BF-9978-428F-8176-4EF83BDA9B8C}" srcOrd="0" destOrd="0" presId="urn:microsoft.com/office/officeart/2016/7/layout/RepeatingBendingProcessNew"/>
    <dgm:cxn modelId="{19394195-9BD9-46A0-83D5-85F06062323D}" srcId="{159D1592-496D-4867-9083-0358D8E3F2A3}" destId="{25F1B142-FA3F-41B4-A8B9-C14652EA4EAC}" srcOrd="0" destOrd="0" parTransId="{7F5EE39E-77E0-4265-8415-EA69DDBE019D}" sibTransId="{0DAAC25C-8F57-46F5-A7A8-27CAFADFE046}"/>
    <dgm:cxn modelId="{8A9BEA97-C813-4A6B-9952-3DCD0CDBDA17}" type="presOf" srcId="{01BA71EA-E209-4670-A5F8-1989130E741A}" destId="{98A264BF-9978-428F-8176-4EF83BDA9B8C}" srcOrd="0" destOrd="7" presId="urn:microsoft.com/office/officeart/2016/7/layout/RepeatingBendingProcessNew"/>
    <dgm:cxn modelId="{692A16BC-6FA9-4805-A47A-90714D8655D6}" srcId="{159D1592-496D-4867-9083-0358D8E3F2A3}" destId="{E7570194-5A5A-4EBC-BB33-6917CFAF6679}" srcOrd="3" destOrd="0" parTransId="{9533AC33-C8DE-421F-9DB5-29A639E7D6CB}" sibTransId="{5FFE3791-27C1-42C5-BBF1-4877CD377FC2}"/>
    <dgm:cxn modelId="{3693F6C0-60A3-48B7-B3B8-EAE4EB4CC089}" srcId="{80EB3E80-335E-4FFF-9E6A-BD98CAF4A7F3}" destId="{159D1592-496D-4867-9083-0358D8E3F2A3}" srcOrd="0" destOrd="0" parTransId="{7E71C347-3294-4B74-9E4F-0649CF85047C}" sibTransId="{29E19E8F-FB1A-4D89-A270-D912F0678E7B}"/>
    <dgm:cxn modelId="{50F42DC1-02FC-4C98-BC72-2F43AEDC1909}" type="presOf" srcId="{25F1B142-FA3F-41B4-A8B9-C14652EA4EAC}" destId="{98A264BF-9978-428F-8176-4EF83BDA9B8C}" srcOrd="0" destOrd="1" presId="urn:microsoft.com/office/officeart/2016/7/layout/RepeatingBendingProcessNew"/>
    <dgm:cxn modelId="{7104E9CD-ED71-4358-8EBA-E8978DAA6705}" srcId="{159D1592-496D-4867-9083-0358D8E3F2A3}" destId="{44AD928B-F63E-4E6C-ADEC-2DB0A7F7BAB3}" srcOrd="1" destOrd="0" parTransId="{ABA62779-57D3-4BE5-9DDD-0D4444D86346}" sibTransId="{90051657-98D3-4CA4-A440-69A77E1BEFFD}"/>
    <dgm:cxn modelId="{D47689D2-B5C3-4751-972B-E59D3EDFAEBE}" type="presOf" srcId="{80EB3E80-335E-4FFF-9E6A-BD98CAF4A7F3}" destId="{F2AAEB48-7763-4802-A14E-0E0282BED9DD}" srcOrd="0" destOrd="0" presId="urn:microsoft.com/office/officeart/2016/7/layout/RepeatingBendingProcessNew"/>
    <dgm:cxn modelId="{AAF111DC-3C63-47F3-94D1-28A227DCD402}" type="presOf" srcId="{CF512893-C40C-4ABA-97FF-6C5CD5CE9162}" destId="{98A264BF-9978-428F-8176-4EF83BDA9B8C}" srcOrd="0" destOrd="3" presId="urn:microsoft.com/office/officeart/2016/7/layout/RepeatingBendingProcessNew"/>
    <dgm:cxn modelId="{35C3E7F4-4A91-4DAE-B018-ED0F7E5262D8}" srcId="{159D1592-496D-4867-9083-0358D8E3F2A3}" destId="{7B9D37CE-E812-4C66-BA75-75FDCB677060}" srcOrd="5" destOrd="0" parTransId="{E43C1AE8-B20F-40E8-8AF3-8F1133CB6769}" sibTransId="{DA59B583-F765-4FC1-8E33-4174F9178368}"/>
    <dgm:cxn modelId="{C92FFADC-CA04-4CE3-8866-DC81950BDA3A}" type="presParOf" srcId="{F2AAEB48-7763-4802-A14E-0E0282BED9DD}" destId="{98A264BF-9978-428F-8176-4EF83BDA9B8C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97B08-51A1-412B-BFAE-EEFA1D31001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Restaurants and Food Services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that offer food and drinks in places like restaurants and cafés. </a:t>
          </a:r>
          <a:endParaRPr lang="da-DK" sz="2100" kern="1200" dirty="0"/>
        </a:p>
      </dsp:txBody>
      <dsp:txXfrm>
        <a:off x="0" y="39687"/>
        <a:ext cx="3286125" cy="1971675"/>
      </dsp:txXfrm>
    </dsp:sp>
    <dsp:sp modelId="{3215AD8C-21ED-4259-8E2D-5F2D82C8741E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Hotels and Accommodation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that offer places for people to stay overnight</a:t>
          </a:r>
          <a:r>
            <a:rPr lang="en-US" sz="2100" kern="1200"/>
            <a:t>.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100" kern="1200"/>
            <a:t> </a:t>
          </a:r>
          <a:endParaRPr lang="da-DK" sz="2100" kern="1200" dirty="0"/>
        </a:p>
      </dsp:txBody>
      <dsp:txXfrm>
        <a:off x="3614737" y="39687"/>
        <a:ext cx="3286125" cy="1971675"/>
      </dsp:txXfrm>
    </dsp:sp>
    <dsp:sp modelId="{BC6953D2-0783-4798-99DE-E1743D5C2D3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Tourism and Travel Services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that help people explore new places and enjoy leisure activities.</a:t>
          </a:r>
          <a:endParaRPr lang="da-DK" sz="2100" kern="1200" dirty="0"/>
        </a:p>
      </dsp:txBody>
      <dsp:txXfrm>
        <a:off x="7229475" y="39687"/>
        <a:ext cx="3286125" cy="1971675"/>
      </dsp:txXfrm>
    </dsp:sp>
    <dsp:sp modelId="{97B34FA9-BCFB-4A7D-B4CE-A7D5CF6296CD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Recreation and Entertainment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that offer fun and activities at places like amusement parks and sports arenas.</a:t>
          </a:r>
          <a:endParaRPr lang="da-DK" sz="2100" kern="1200" dirty="0"/>
        </a:p>
      </dsp:txBody>
      <dsp:txXfrm>
        <a:off x="0" y="2339975"/>
        <a:ext cx="3286125" cy="1971675"/>
      </dsp:txXfrm>
    </dsp:sp>
    <dsp:sp modelId="{7F6D322A-4538-4077-8E5C-259FD499262B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Events and Meetings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that plan and manage gatherings like weddings and conferences.</a:t>
          </a:r>
          <a:endParaRPr lang="da-DK" sz="2100" kern="1200" dirty="0"/>
        </a:p>
      </dsp:txBody>
      <dsp:txXfrm>
        <a:off x="3614737" y="2339975"/>
        <a:ext cx="3286125" cy="1971675"/>
      </dsp:txXfrm>
    </dsp:sp>
    <dsp:sp modelId="{85324B84-8409-4532-9D49-29D5AF1977A5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Spa and Wellness Services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that offer relaxation and health-focused services.</a:t>
          </a:r>
          <a:endParaRPr lang="da-DK" sz="2100" kern="1200" dirty="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76573-FDD1-49BC-A241-A13C9D2583F6}">
      <dsp:nvSpPr>
        <dsp:cNvPr id="0" name=""/>
        <dsp:cNvSpPr/>
      </dsp:nvSpPr>
      <dsp:spPr>
        <a:xfrm rot="5400000">
          <a:off x="5964864" y="-2396706"/>
          <a:ext cx="1047723" cy="6107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Offering food, shelter, and entertainment to meet people’s needs.</a:t>
          </a:r>
          <a:endParaRPr lang="da-DK" sz="2400" kern="1200" dirty="0"/>
        </a:p>
      </dsp:txBody>
      <dsp:txXfrm rot="-5400000">
        <a:off x="3435208" y="184096"/>
        <a:ext cx="6055890" cy="945431"/>
      </dsp:txXfrm>
    </dsp:sp>
    <dsp:sp modelId="{0057088C-A1F1-48B5-8FC1-C6D2B6C79303}">
      <dsp:nvSpPr>
        <dsp:cNvPr id="0" name=""/>
        <dsp:cNvSpPr/>
      </dsp:nvSpPr>
      <dsp:spPr>
        <a:xfrm>
          <a:off x="0" y="1984"/>
          <a:ext cx="3435208" cy="1309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 dirty="0" err="1"/>
            <a:t>Providing</a:t>
          </a:r>
          <a:r>
            <a:rPr lang="da-DK" sz="3700" kern="1200" dirty="0"/>
            <a:t> </a:t>
          </a:r>
          <a:r>
            <a:rPr lang="da-DK" sz="3700" kern="1200" dirty="0" err="1"/>
            <a:t>comfort</a:t>
          </a:r>
          <a:endParaRPr lang="da-DK" sz="3700" kern="1200" dirty="0"/>
        </a:p>
      </dsp:txBody>
      <dsp:txXfrm>
        <a:off x="63932" y="65916"/>
        <a:ext cx="3307344" cy="1181790"/>
      </dsp:txXfrm>
    </dsp:sp>
    <dsp:sp modelId="{C2B1DEDA-D5C2-4F59-B074-11F0E621A1D9}">
      <dsp:nvSpPr>
        <dsp:cNvPr id="0" name=""/>
        <dsp:cNvSpPr/>
      </dsp:nvSpPr>
      <dsp:spPr>
        <a:xfrm rot="5400000">
          <a:off x="5964864" y="-1021568"/>
          <a:ext cx="1047723" cy="6107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Helping people enjoy life, celebrate special moments, and </a:t>
          </a:r>
          <a:r>
            <a:rPr lang="da-DK" sz="2400" kern="1200" dirty="0" err="1"/>
            <a:t>connect</a:t>
          </a:r>
          <a:r>
            <a:rPr lang="da-DK" sz="2400" kern="1200" dirty="0"/>
            <a:t> with </a:t>
          </a:r>
          <a:r>
            <a:rPr lang="da-DK" sz="2400" kern="1200" dirty="0" err="1"/>
            <a:t>others</a:t>
          </a:r>
          <a:r>
            <a:rPr lang="da-DK" sz="2400" kern="1200" dirty="0"/>
            <a:t>.</a:t>
          </a:r>
        </a:p>
      </dsp:txBody>
      <dsp:txXfrm rot="-5400000">
        <a:off x="3435208" y="1559234"/>
        <a:ext cx="6055890" cy="945431"/>
      </dsp:txXfrm>
    </dsp:sp>
    <dsp:sp modelId="{11268CE9-069A-42B3-84F6-343FB4EC26DD}">
      <dsp:nvSpPr>
        <dsp:cNvPr id="0" name=""/>
        <dsp:cNvSpPr/>
      </dsp:nvSpPr>
      <dsp:spPr>
        <a:xfrm>
          <a:off x="0" y="1377122"/>
          <a:ext cx="3435208" cy="1309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 dirty="0" err="1"/>
            <a:t>Creating</a:t>
          </a:r>
          <a:r>
            <a:rPr lang="da-DK" sz="3700" kern="1200" dirty="0"/>
            <a:t> </a:t>
          </a:r>
          <a:r>
            <a:rPr lang="da-DK" sz="3700" kern="1200" dirty="0" err="1"/>
            <a:t>experiences</a:t>
          </a:r>
          <a:endParaRPr lang="da-DK" sz="3700" kern="1200" dirty="0"/>
        </a:p>
      </dsp:txBody>
      <dsp:txXfrm>
        <a:off x="63932" y="1441054"/>
        <a:ext cx="3307344" cy="1181790"/>
      </dsp:txXfrm>
    </dsp:sp>
    <dsp:sp modelId="{41719674-41C2-4C17-B100-B73F5F4AB43F}">
      <dsp:nvSpPr>
        <dsp:cNvPr id="0" name=""/>
        <dsp:cNvSpPr/>
      </dsp:nvSpPr>
      <dsp:spPr>
        <a:xfrm rot="5400000">
          <a:off x="5964864" y="353568"/>
          <a:ext cx="1047723" cy="6107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Creating jobs, attracting tourists, and generating income for </a:t>
          </a:r>
          <a:r>
            <a:rPr lang="da-DK" sz="2400" kern="1200" dirty="0" err="1"/>
            <a:t>local</a:t>
          </a:r>
          <a:r>
            <a:rPr lang="da-DK" sz="2400" kern="1200" dirty="0"/>
            <a:t> </a:t>
          </a:r>
          <a:r>
            <a:rPr lang="da-DK" sz="2400" kern="1200" dirty="0" err="1"/>
            <a:t>communities</a:t>
          </a:r>
          <a:r>
            <a:rPr lang="da-DK" sz="2400" kern="1200" dirty="0"/>
            <a:t>.</a:t>
          </a:r>
        </a:p>
      </dsp:txBody>
      <dsp:txXfrm rot="-5400000">
        <a:off x="3435208" y="2934370"/>
        <a:ext cx="6055890" cy="945431"/>
      </dsp:txXfrm>
    </dsp:sp>
    <dsp:sp modelId="{91BF4678-D8DE-4D6C-AD6B-CCF6E2107DF7}">
      <dsp:nvSpPr>
        <dsp:cNvPr id="0" name=""/>
        <dsp:cNvSpPr/>
      </dsp:nvSpPr>
      <dsp:spPr>
        <a:xfrm>
          <a:off x="0" y="2752259"/>
          <a:ext cx="3435208" cy="1309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 dirty="0" err="1"/>
            <a:t>Supporting</a:t>
          </a:r>
          <a:r>
            <a:rPr lang="da-DK" sz="3700" kern="1200" dirty="0"/>
            <a:t> the </a:t>
          </a:r>
          <a:r>
            <a:rPr lang="da-DK" sz="3700" kern="1200" dirty="0" err="1"/>
            <a:t>economy</a:t>
          </a:r>
          <a:endParaRPr lang="da-DK" sz="3700" kern="1200" dirty="0"/>
        </a:p>
      </dsp:txBody>
      <dsp:txXfrm>
        <a:off x="63932" y="2816191"/>
        <a:ext cx="3307344" cy="1181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D0B18-51FC-4FBD-A649-E014FD09F348}">
      <dsp:nvSpPr>
        <dsp:cNvPr id="0" name=""/>
        <dsp:cNvSpPr/>
      </dsp:nvSpPr>
      <dsp:spPr>
        <a:xfrm>
          <a:off x="0" y="537951"/>
          <a:ext cx="10293313" cy="6724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Hotels</a:t>
          </a:r>
          <a:endParaRPr lang="da-DK" sz="500" kern="1200" dirty="0"/>
        </a:p>
      </dsp:txBody>
      <dsp:txXfrm>
        <a:off x="32828" y="570779"/>
        <a:ext cx="10227657" cy="606827"/>
      </dsp:txXfrm>
    </dsp:sp>
    <dsp:sp modelId="{D4FF5B88-811E-4186-8AB7-3EAF15DDE201}">
      <dsp:nvSpPr>
        <dsp:cNvPr id="0" name=""/>
        <dsp:cNvSpPr/>
      </dsp:nvSpPr>
      <dsp:spPr>
        <a:xfrm>
          <a:off x="0" y="1210435"/>
          <a:ext cx="10293313" cy="1555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81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Offer a clean, safe, and comfortable place to sleep and relax.</a:t>
          </a:r>
          <a:endParaRPr lang="da-DK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2400" kern="1200" dirty="0"/>
            <a:t>Offer </a:t>
          </a:r>
          <a:r>
            <a:rPr lang="en-US" sz="2400" kern="1200" dirty="0"/>
            <a:t>services like food, laundry, and entertainment to make the stay enjoyable.</a:t>
          </a:r>
          <a:r>
            <a:rPr lang="da-DK" sz="2400" kern="1200" dirty="0"/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Serve as places for business meetings, events, or holidays.</a:t>
          </a:r>
          <a:r>
            <a:rPr lang="da-DK" sz="2400" kern="1200" dirty="0"/>
            <a:t> </a:t>
          </a:r>
        </a:p>
      </dsp:txBody>
      <dsp:txXfrm>
        <a:off x="0" y="1210435"/>
        <a:ext cx="10293313" cy="1555119"/>
      </dsp:txXfrm>
    </dsp:sp>
    <dsp:sp modelId="{D52921CC-CBCD-4CE5-BAD3-FC332F402B63}">
      <dsp:nvSpPr>
        <dsp:cNvPr id="0" name=""/>
        <dsp:cNvSpPr/>
      </dsp:nvSpPr>
      <dsp:spPr>
        <a:xfrm>
          <a:off x="0" y="2855021"/>
          <a:ext cx="10293313" cy="7081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Restaurants</a:t>
          </a:r>
        </a:p>
      </dsp:txBody>
      <dsp:txXfrm>
        <a:off x="34567" y="2889588"/>
        <a:ext cx="10224179" cy="638969"/>
      </dsp:txXfrm>
    </dsp:sp>
    <dsp:sp modelId="{1B17588B-B901-49A5-8CAA-CD6D6ED03040}">
      <dsp:nvSpPr>
        <dsp:cNvPr id="0" name=""/>
        <dsp:cNvSpPr/>
      </dsp:nvSpPr>
      <dsp:spPr>
        <a:xfrm>
          <a:off x="0" y="3638114"/>
          <a:ext cx="10293313" cy="894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81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Offer a space for people to relax and enjoy meals without cooking.</a:t>
          </a:r>
          <a:r>
            <a:rPr lang="da-DK" sz="2400" kern="1200" dirty="0"/>
            <a:t>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Create a social atmosphere for families and friends to spend time together.</a:t>
          </a:r>
          <a:r>
            <a:rPr lang="da-DK" sz="2400" kern="1200" dirty="0"/>
            <a:t>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Cater to celebrations, events, or everyday dining needs.</a:t>
          </a:r>
          <a:endParaRPr lang="da-DK" sz="2400" kern="1200" dirty="0"/>
        </a:p>
      </dsp:txBody>
      <dsp:txXfrm>
        <a:off x="0" y="3638114"/>
        <a:ext cx="10293313" cy="894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75940-FCC8-4846-8390-9C7DB7AA579C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 err="1"/>
            <a:t>Waiter</a:t>
          </a:r>
          <a:endParaRPr lang="da-DK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Takes orders, serves food and drinks, and makes meals enjoyable for guests.</a:t>
          </a:r>
          <a:endParaRPr lang="da-DK" sz="2400" kern="1200" dirty="0"/>
        </a:p>
      </dsp:txBody>
      <dsp:txXfrm>
        <a:off x="1748064" y="2975"/>
        <a:ext cx="3342605" cy="2005563"/>
      </dsp:txXfrm>
    </dsp:sp>
    <dsp:sp modelId="{B2DB04C6-D8EB-46F9-A503-4F5D4EF61064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 err="1"/>
            <a:t>Housekeeper</a:t>
          </a:r>
          <a:endParaRPr lang="da-DK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Keeps hotel rooms and public areas clean and tidy so guests feel at home.</a:t>
          </a:r>
          <a:endParaRPr lang="da-DK" sz="2400" kern="1200" dirty="0"/>
        </a:p>
      </dsp:txBody>
      <dsp:txXfrm>
        <a:off x="5424930" y="2975"/>
        <a:ext cx="3342605" cy="2005563"/>
      </dsp:txXfrm>
    </dsp:sp>
    <dsp:sp modelId="{D11EA019-1082-46BE-BB00-12DEF813C639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/>
            <a:t>Kitchen </a:t>
          </a:r>
          <a:r>
            <a:rPr lang="da-DK" sz="2400" b="1" kern="1200" dirty="0" err="1"/>
            <a:t>Staff</a:t>
          </a:r>
          <a:endParaRPr lang="da-DK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Prepare and organize food in the kitchen to ensure meals are tasty and served on time.</a:t>
          </a:r>
          <a:endParaRPr lang="da-DK" sz="2400" kern="1200" dirty="0"/>
        </a:p>
      </dsp:txBody>
      <dsp:txXfrm>
        <a:off x="1748064" y="2342799"/>
        <a:ext cx="3342605" cy="2005563"/>
      </dsp:txXfrm>
    </dsp:sp>
    <dsp:sp modelId="{47DED89F-C830-40F5-8B9F-FD9E2A5DF713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 dirty="0"/>
            <a:t>Receptionist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Greets guests with a warm smile, helps them check in, and answers their questions.</a:t>
          </a:r>
          <a:endParaRPr lang="da-DK" sz="2400" kern="1200" dirty="0"/>
        </a:p>
      </dsp:txBody>
      <dsp:txXfrm>
        <a:off x="5424930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55BDC-69E5-4647-B42F-DC5EF5CDD1C4}">
      <dsp:nvSpPr>
        <dsp:cNvPr id="0" name=""/>
        <dsp:cNvSpPr/>
      </dsp:nvSpPr>
      <dsp:spPr>
        <a:xfrm rot="10800000">
          <a:off x="1995782" y="974"/>
          <a:ext cx="7116516" cy="8131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The </a:t>
          </a:r>
          <a:r>
            <a:rPr lang="da-DK" sz="1800" kern="1200" dirty="0" err="1"/>
            <a:t>sector</a:t>
          </a:r>
          <a:r>
            <a:rPr lang="da-DK" sz="1800" kern="1200" dirty="0"/>
            <a:t> is </a:t>
          </a:r>
          <a:r>
            <a:rPr lang="en-US" sz="1800" kern="1200" dirty="0"/>
            <a:t>an exciting and welcoming place to work.</a:t>
          </a:r>
          <a:endParaRPr lang="da-DK" sz="1800" kern="1200" dirty="0"/>
        </a:p>
      </dsp:txBody>
      <dsp:txXfrm rot="10800000">
        <a:off x="2199058" y="974"/>
        <a:ext cx="6913240" cy="813104"/>
      </dsp:txXfrm>
    </dsp:sp>
    <dsp:sp modelId="{4898292E-A20E-49BD-8498-C80D54D7A88F}">
      <dsp:nvSpPr>
        <dsp:cNvPr id="0" name=""/>
        <dsp:cNvSpPr/>
      </dsp:nvSpPr>
      <dsp:spPr>
        <a:xfrm>
          <a:off x="1589229" y="974"/>
          <a:ext cx="813104" cy="813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82EF47-6A86-4DC7-B060-2EE38BF0D978}">
      <dsp:nvSpPr>
        <dsp:cNvPr id="0" name=""/>
        <dsp:cNvSpPr/>
      </dsp:nvSpPr>
      <dsp:spPr>
        <a:xfrm rot="10800000">
          <a:off x="1995782" y="1056796"/>
          <a:ext cx="7116516" cy="8131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is perfect if you enjoy working with others, being active, and helping create positive experiences. </a:t>
          </a:r>
          <a:endParaRPr lang="da-DK" sz="1800" kern="1200" dirty="0"/>
        </a:p>
      </dsp:txBody>
      <dsp:txXfrm rot="10800000">
        <a:off x="2199058" y="1056796"/>
        <a:ext cx="6913240" cy="813104"/>
      </dsp:txXfrm>
    </dsp:sp>
    <dsp:sp modelId="{63DA2B86-E7AF-497E-B584-930471F681AA}">
      <dsp:nvSpPr>
        <dsp:cNvPr id="0" name=""/>
        <dsp:cNvSpPr/>
      </dsp:nvSpPr>
      <dsp:spPr>
        <a:xfrm>
          <a:off x="1589229" y="1056796"/>
          <a:ext cx="813104" cy="813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DE4469-9E8D-4C06-8A2C-DCE20E63BA45}">
      <dsp:nvSpPr>
        <dsp:cNvPr id="0" name=""/>
        <dsp:cNvSpPr/>
      </dsp:nvSpPr>
      <dsp:spPr>
        <a:xfrm rot="10800000">
          <a:off x="1995782" y="2112619"/>
          <a:ext cx="7116516" cy="8131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Each team member plays an important role in making guests feel comfortable, happy, and cared for.</a:t>
          </a:r>
          <a:endParaRPr lang="da-DK" sz="1800" kern="1200" dirty="0"/>
        </a:p>
      </dsp:txBody>
      <dsp:txXfrm rot="10800000">
        <a:off x="2199058" y="2112619"/>
        <a:ext cx="6913240" cy="813104"/>
      </dsp:txXfrm>
    </dsp:sp>
    <dsp:sp modelId="{74082082-43BD-41AE-A66D-0C2F4F0D4BDE}">
      <dsp:nvSpPr>
        <dsp:cNvPr id="0" name=""/>
        <dsp:cNvSpPr/>
      </dsp:nvSpPr>
      <dsp:spPr>
        <a:xfrm>
          <a:off x="1589229" y="2112619"/>
          <a:ext cx="813104" cy="813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FC5384-85B1-458E-90FE-09FEE3618975}">
      <dsp:nvSpPr>
        <dsp:cNvPr id="0" name=""/>
        <dsp:cNvSpPr/>
      </dsp:nvSpPr>
      <dsp:spPr>
        <a:xfrm rot="10800000">
          <a:off x="1995782" y="3168441"/>
          <a:ext cx="7116516" cy="8131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sector is also great because there are opportunities to learn new skills, meet people, and be part of a supportive team.</a:t>
          </a:r>
          <a:endParaRPr lang="da-DK" sz="1800" kern="1200" dirty="0"/>
        </a:p>
      </dsp:txBody>
      <dsp:txXfrm rot="10800000">
        <a:off x="2199058" y="3168441"/>
        <a:ext cx="6913240" cy="813104"/>
      </dsp:txXfrm>
    </dsp:sp>
    <dsp:sp modelId="{1717C2F6-083E-4DB9-91E0-2F6048D62118}">
      <dsp:nvSpPr>
        <dsp:cNvPr id="0" name=""/>
        <dsp:cNvSpPr/>
      </dsp:nvSpPr>
      <dsp:spPr>
        <a:xfrm>
          <a:off x="1589229" y="3168441"/>
          <a:ext cx="813104" cy="813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A801579-3549-4E35-B18E-F32DB550B5C7}">
      <dsp:nvSpPr>
        <dsp:cNvPr id="0" name=""/>
        <dsp:cNvSpPr/>
      </dsp:nvSpPr>
      <dsp:spPr>
        <a:xfrm rot="10800000">
          <a:off x="1995782" y="4224263"/>
          <a:ext cx="7116516" cy="8131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855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Whether you are helping a guest enjoy a comfortable stay, serving a meal, or ensuring everything runs smoothly behind the scenes, your work makes a big difference.</a:t>
          </a:r>
          <a:endParaRPr lang="da-DK" sz="1800" kern="1200" dirty="0"/>
        </a:p>
      </dsp:txBody>
      <dsp:txXfrm rot="10800000">
        <a:off x="2199058" y="4224263"/>
        <a:ext cx="6913240" cy="813104"/>
      </dsp:txXfrm>
    </dsp:sp>
    <dsp:sp modelId="{6E161226-4689-42A9-9B20-A49F6B930D8C}">
      <dsp:nvSpPr>
        <dsp:cNvPr id="0" name=""/>
        <dsp:cNvSpPr/>
      </dsp:nvSpPr>
      <dsp:spPr>
        <a:xfrm>
          <a:off x="1589229" y="4224263"/>
          <a:ext cx="813104" cy="813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264BF-9978-428F-8176-4EF83BDA9B8C}">
      <dsp:nvSpPr>
        <dsp:cNvPr id="0" name=""/>
        <dsp:cNvSpPr/>
      </dsp:nvSpPr>
      <dsp:spPr>
        <a:xfrm>
          <a:off x="9" y="83424"/>
          <a:ext cx="7404281" cy="38915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819" tIns="333607" rIns="317819" bIns="33360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Knowledge and attitudes gained: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Understanding of the hospitality industry, including its purpose, value, and the types of businesses involved (e.g., hotels, restaurants, and events).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Familiarity with the range of services offered in the sector, such as accommodation, food, and entertainment, and the variety of establishments.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Strong awareness of health and safety regulations and the ability to follow emergency procedures to ensure a safe environment for guests and staff.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Basic knowledge of emergency and first aid principles to respond effectively in case of incidents.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Accountability for one’s role in upholding the standards and values of the hospitality industry, including exceptional service and guest satisfaction.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Commitment to demonstrating the best health and safety behaviors and ensuring compliance with regulations.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Embodiment of the values of the hospitality sector, including professionalism, attentiveness, and care for guest experiences.</a:t>
          </a:r>
        </a:p>
      </dsp:txBody>
      <dsp:txXfrm>
        <a:off x="9" y="83424"/>
        <a:ext cx="7404281" cy="389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98104-9492-4000-81DA-EFEF3E08F3EB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5E73-93F1-4CB8-B8F9-9310AAA6BE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84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35E73-93F1-4CB8-B8F9-9310AAA6BE9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3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B99A6-04D1-B625-9687-F27C01FC6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1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2FB2036-C7EC-B22E-B73D-CAFD58551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1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222" indent="0" algn="ctr">
              <a:buNone/>
              <a:defRPr sz="2000"/>
            </a:lvl2pPr>
            <a:lvl3pPr marL="914445" indent="0" algn="ctr">
              <a:buNone/>
              <a:defRPr sz="1800"/>
            </a:lvl3pPr>
            <a:lvl4pPr marL="1371667" indent="0" algn="ctr">
              <a:buNone/>
              <a:defRPr sz="1601"/>
            </a:lvl4pPr>
            <a:lvl5pPr marL="1828889" indent="0" algn="ctr">
              <a:buNone/>
              <a:defRPr sz="1601"/>
            </a:lvl5pPr>
            <a:lvl6pPr marL="2286112" indent="0" algn="ctr">
              <a:buNone/>
              <a:defRPr sz="1601"/>
            </a:lvl6pPr>
            <a:lvl7pPr marL="2743334" indent="0" algn="ctr">
              <a:buNone/>
              <a:defRPr sz="1601"/>
            </a:lvl7pPr>
            <a:lvl8pPr marL="3200555" indent="0" algn="ctr">
              <a:buNone/>
              <a:defRPr sz="1601"/>
            </a:lvl8pPr>
            <a:lvl9pPr marL="3657777" indent="0" algn="ctr">
              <a:buNone/>
              <a:defRPr sz="1601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6E96F0-2DCA-46DF-C134-B7340FBE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67C93F-3389-A836-857A-A16ADFD0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AEBEDB-A730-F230-20C9-4F6B5641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96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08B5C0-F5AF-BA0C-66EE-D36DBDB5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D7CFD6-493B-0B2B-EC04-26654D906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D1D546-674D-969C-81DA-569F626E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39EBCB-F59E-171B-E21A-E7C12607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DB88BF-C0CF-A19C-47CD-5251E43A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76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8CA1F2-6BF7-D024-AB95-C9A8856DC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637111-0F21-6D52-7738-FFDC43D8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29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A124C2-2FFA-C155-73D9-9536BB8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674607-8652-D8C0-1D41-2EF7622F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787B95-B902-EE7B-8151-4BEC0806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55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B6814-5F35-D8D3-422F-550A5BB3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D7241B-FD98-7604-7641-C75526921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8D4775-D322-34C0-732C-6058BAEE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CB6F9A-0F2E-7D46-0864-BED585DB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7930B5-ADB2-CD56-A181-FBD61F78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35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663CAE-9A8C-6AC4-4C72-398EB6873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5BAFEA-705B-7E98-40DC-9F1378457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>
                    <a:tint val="82000"/>
                  </a:schemeClr>
                </a:solidFill>
              </a:defRPr>
            </a:lvl1pPr>
            <a:lvl2pPr marL="457222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7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4pPr>
            <a:lvl5pPr marL="1828889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5pPr>
            <a:lvl6pPr marL="2286112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6pPr>
            <a:lvl7pPr marL="2743334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7pPr>
            <a:lvl8pPr marL="3200555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8pPr>
            <a:lvl9pPr marL="3657777" indent="0">
              <a:buNone/>
              <a:defRPr sz="16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B8611E-D59F-0063-52BE-BBC10C67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8F490B-F3C3-8441-2941-A0558AFF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B2AF7-8111-3297-1017-185E18B9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73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2F99B-631C-F59E-9342-F46165C1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EA9CC0-7176-02E7-83C2-6BDB80DBA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1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E0A121-4C6D-76F7-22EB-2591F406F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1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E9A6B7-CF01-24D1-18A7-555975B1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2D10BA-7912-DA43-7890-2E05EB8F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497C74-FB72-9C5C-8FBC-726C57BB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79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32B74-CAC4-E7BB-B67D-36EFAF89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152012-FF47-788F-0353-C8662479F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7" indent="0">
              <a:buNone/>
              <a:defRPr sz="1601" b="1"/>
            </a:lvl4pPr>
            <a:lvl5pPr marL="1828889" indent="0">
              <a:buNone/>
              <a:defRPr sz="1601" b="1"/>
            </a:lvl5pPr>
            <a:lvl6pPr marL="2286112" indent="0">
              <a:buNone/>
              <a:defRPr sz="1601" b="1"/>
            </a:lvl6pPr>
            <a:lvl7pPr marL="2743334" indent="0">
              <a:buNone/>
              <a:defRPr sz="1601" b="1"/>
            </a:lvl7pPr>
            <a:lvl8pPr marL="3200555" indent="0">
              <a:buNone/>
              <a:defRPr sz="1601" b="1"/>
            </a:lvl8pPr>
            <a:lvl9pPr marL="3657777" indent="0">
              <a:buNone/>
              <a:defRPr sz="160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1611B6-9441-00A5-249F-1AC6669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D98AA1-B68A-6E61-1CB5-2715B28A1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9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222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7" indent="0">
              <a:buNone/>
              <a:defRPr sz="1601" b="1"/>
            </a:lvl4pPr>
            <a:lvl5pPr marL="1828889" indent="0">
              <a:buNone/>
              <a:defRPr sz="1601" b="1"/>
            </a:lvl5pPr>
            <a:lvl6pPr marL="2286112" indent="0">
              <a:buNone/>
              <a:defRPr sz="1601" b="1"/>
            </a:lvl6pPr>
            <a:lvl7pPr marL="2743334" indent="0">
              <a:buNone/>
              <a:defRPr sz="1601" b="1"/>
            </a:lvl7pPr>
            <a:lvl8pPr marL="3200555" indent="0">
              <a:buNone/>
              <a:defRPr sz="1601" b="1"/>
            </a:lvl8pPr>
            <a:lvl9pPr marL="3657777" indent="0">
              <a:buNone/>
              <a:defRPr sz="160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5FEB767-5EEF-6128-8158-601FF971EB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9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7CCAF00-57A0-C462-7307-BD9E422D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795BEB-6242-E1B0-40FC-18F105E0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C823315-42E1-ED87-A392-CC49E286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63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0D52C3-84B6-A010-EF35-B57BCD88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D56209-3B07-CB0E-3495-24E7132E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1D72D3-EF40-0376-108B-5C7BB07D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DBA24D-5509-3341-7C86-790C9192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4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F41CABC-42F5-BD21-21EE-D055C892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D3A2B0-BDA1-A7D4-6CC6-8E341D5F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00286C-FAC0-CA36-206B-B886D0F8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63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143703-EE50-516D-2326-0EC13D35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C7A5B3-3491-F136-BA80-58184F01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199" cy="4873625"/>
          </a:xfr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A6BFDE-D52D-3987-FED4-6220ED1D5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222" indent="0">
              <a:buNone/>
              <a:defRPr sz="1401"/>
            </a:lvl2pPr>
            <a:lvl3pPr marL="914445" indent="0">
              <a:buNone/>
              <a:defRPr sz="1199"/>
            </a:lvl3pPr>
            <a:lvl4pPr marL="1371667" indent="0">
              <a:buNone/>
              <a:defRPr sz="1000"/>
            </a:lvl4pPr>
            <a:lvl5pPr marL="1828889" indent="0">
              <a:buNone/>
              <a:defRPr sz="1000"/>
            </a:lvl5pPr>
            <a:lvl6pPr marL="2286112" indent="0">
              <a:buNone/>
              <a:defRPr sz="1000"/>
            </a:lvl6pPr>
            <a:lvl7pPr marL="2743334" indent="0">
              <a:buNone/>
              <a:defRPr sz="1000"/>
            </a:lvl7pPr>
            <a:lvl8pPr marL="3200555" indent="0">
              <a:buNone/>
              <a:defRPr sz="1000"/>
            </a:lvl8pPr>
            <a:lvl9pPr marL="3657777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DBFCE3-836C-F5F5-129E-9EE850B5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F319BF-15B4-8000-C39B-122A3792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E62701-296A-78C8-AB5F-D1666EF0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29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6C6A5C-82EE-AC2E-5D9D-613192F2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0EE1327-15A6-39E8-4FDF-A3CD46648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199" cy="4873625"/>
          </a:xfrm>
        </p:spPr>
        <p:txBody>
          <a:bodyPr/>
          <a:lstStyle>
            <a:lvl1pPr marL="0" indent="0">
              <a:buNone/>
              <a:defRPr sz="3201"/>
            </a:lvl1pPr>
            <a:lvl2pPr marL="457222" indent="0">
              <a:buNone/>
              <a:defRPr sz="2800"/>
            </a:lvl2pPr>
            <a:lvl3pPr marL="914445" indent="0">
              <a:buNone/>
              <a:defRPr sz="2401"/>
            </a:lvl3pPr>
            <a:lvl4pPr marL="1371667" indent="0">
              <a:buNone/>
              <a:defRPr sz="2000"/>
            </a:lvl4pPr>
            <a:lvl5pPr marL="1828889" indent="0">
              <a:buNone/>
              <a:defRPr sz="2000"/>
            </a:lvl5pPr>
            <a:lvl6pPr marL="2286112" indent="0">
              <a:buNone/>
              <a:defRPr sz="2000"/>
            </a:lvl6pPr>
            <a:lvl7pPr marL="2743334" indent="0">
              <a:buNone/>
              <a:defRPr sz="2000"/>
            </a:lvl7pPr>
            <a:lvl8pPr marL="3200555" indent="0">
              <a:buNone/>
              <a:defRPr sz="2000"/>
            </a:lvl8pPr>
            <a:lvl9pPr marL="3657777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9920F3-7FCE-CB21-3F5C-5CBF00933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6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222" indent="0">
              <a:buNone/>
              <a:defRPr sz="1401"/>
            </a:lvl2pPr>
            <a:lvl3pPr marL="914445" indent="0">
              <a:buNone/>
              <a:defRPr sz="1199"/>
            </a:lvl3pPr>
            <a:lvl4pPr marL="1371667" indent="0">
              <a:buNone/>
              <a:defRPr sz="1000"/>
            </a:lvl4pPr>
            <a:lvl5pPr marL="1828889" indent="0">
              <a:buNone/>
              <a:defRPr sz="1000"/>
            </a:lvl5pPr>
            <a:lvl6pPr marL="2286112" indent="0">
              <a:buNone/>
              <a:defRPr sz="1000"/>
            </a:lvl6pPr>
            <a:lvl7pPr marL="2743334" indent="0">
              <a:buNone/>
              <a:defRPr sz="1000"/>
            </a:lvl7pPr>
            <a:lvl8pPr marL="3200555" indent="0">
              <a:buNone/>
              <a:defRPr sz="1000"/>
            </a:lvl8pPr>
            <a:lvl9pPr marL="3657777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B01168-BFBC-3CD1-D2B0-AD37FCF7E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24BE43-5416-7B54-0AFF-26EF267C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C7E3071-51D1-CD21-8CB7-BDFCD601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63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1DD4701-7C3B-BA2F-CEEB-2885E2BE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C12CA6-2F7D-0E67-8296-585C816DE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32E7DD-9156-848B-42AE-429B65395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244F0D-4468-4D9D-BF98-40711388B35D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76FF20-899F-BE8D-129A-C1C0AC8C2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A1B42E-B7EF-9E51-2199-BEA19AB39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AE7F10-773F-42CF-8ACD-C2DDE18135D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0" indent="-228610" algn="l" defTabSz="91444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3" indent="-228610" algn="l" defTabSz="91444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5" indent="-228610" algn="l" defTabSz="91444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77" indent="-228610" algn="l" defTabSz="91444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0" indent="-228610" algn="l" defTabSz="91444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2" indent="-228610" algn="l" defTabSz="91444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4" indent="-228610" algn="l" defTabSz="91444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67" indent="-228610" algn="l" defTabSz="91444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9" indent="-228610" algn="l" defTabSz="91444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5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image" Target="../media/image31.png"/><Relationship Id="rId3" Type="http://schemas.openxmlformats.org/officeDocument/2006/relationships/image" Target="../media/image2.jpg"/><Relationship Id="rId7" Type="http://schemas.openxmlformats.org/officeDocument/2006/relationships/diagramLayout" Target="../diagrams/layout6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image" Target="../media/image29.png"/><Relationship Id="rId5" Type="http://schemas.openxmlformats.org/officeDocument/2006/relationships/image" Target="../media/image28.jpg"/><Relationship Id="rId10" Type="http://schemas.microsoft.com/office/2007/relationships/diagramDrawing" Target="../diagrams/drawing6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5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diagramDrawing" Target="../diagrams/drawing5.xml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5.xml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3.svg"/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png"/><Relationship Id="rId1" Type="http://schemas.openxmlformats.org/officeDocument/2006/relationships/video" Target="https://www.youtube.com/embed/QErWDB0WbKc?feature=oembed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21.svg"/><Relationship Id="rId5" Type="http://schemas.openxmlformats.org/officeDocument/2006/relationships/image" Target="../media/image2.jp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sv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E7800-AE15-1EEF-D39A-5AE18DE9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359" y="2867794"/>
            <a:ext cx="5571325" cy="20581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99394"/>
                </a:solidFill>
              </a:rPr>
              <a:t>UPWORK_ </a:t>
            </a:r>
            <a:br>
              <a:rPr lang="en-US" dirty="0">
                <a:solidFill>
                  <a:srgbClr val="499394"/>
                </a:solidFill>
              </a:rPr>
            </a:br>
            <a:r>
              <a:rPr lang="en-US" dirty="0">
                <a:solidFill>
                  <a:srgbClr val="499394"/>
                </a:solidFill>
              </a:rPr>
              <a:t> INTRODUCTION TO THE HOSPITALITY SECTOR</a:t>
            </a:r>
            <a:br>
              <a:rPr lang="en-US" dirty="0">
                <a:solidFill>
                  <a:srgbClr val="499394"/>
                </a:solidFill>
              </a:rPr>
            </a:br>
            <a:r>
              <a:rPr lang="en-US" dirty="0">
                <a:solidFill>
                  <a:srgbClr val="499394"/>
                </a:solidFill>
              </a:rPr>
              <a:t> MODULE</a:t>
            </a:r>
            <a:endParaRPr lang="it-IT" dirty="0">
              <a:solidFill>
                <a:srgbClr val="499394"/>
              </a:solidFill>
            </a:endParaRPr>
          </a:p>
        </p:txBody>
      </p:sp>
      <p:pic>
        <p:nvPicPr>
          <p:cNvPr id="6" name="Google Shape;86;p1">
            <a:extLst>
              <a:ext uri="{FF2B5EF4-FFF2-40B4-BE49-F238E27FC236}">
                <a16:creationId xmlns:a16="http://schemas.microsoft.com/office/drawing/2014/main" id="{DB36EA00-A133-8053-63BB-69DD24ECE7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A0831044-ACA8-ACAE-2CBB-D63732C604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32347725-903C-73F8-A576-43708C467A20}"/>
              </a:ext>
            </a:extLst>
          </p:cNvPr>
          <p:cNvGrpSpPr/>
          <p:nvPr/>
        </p:nvGrpSpPr>
        <p:grpSpPr>
          <a:xfrm>
            <a:off x="10094731" y="1178889"/>
            <a:ext cx="1756554" cy="1369403"/>
            <a:chOff x="4512401" y="3813084"/>
            <a:chExt cx="3478354" cy="3189698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EEBD5605-FA38-ADF5-A999-D58D3C0C5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6821E32-C08A-E330-0093-9A58BA7CD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A75B227-1DF5-954E-49EE-6BDBFB854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3" name="Google Shape;88;p1">
              <a:extLst>
                <a:ext uri="{FF2B5EF4-FFF2-40B4-BE49-F238E27FC236}">
                  <a16:creationId xmlns:a16="http://schemas.microsoft.com/office/drawing/2014/main" id="{F992AAA7-0BFD-DC48-E9DE-B31E60D16AD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1ECEED9-0267-A3A3-AFB9-D5E44A73CD28}"/>
              </a:ext>
            </a:extLst>
          </p:cNvPr>
          <p:cNvGrpSpPr/>
          <p:nvPr/>
        </p:nvGrpSpPr>
        <p:grpSpPr>
          <a:xfrm rot="5400000">
            <a:off x="-3931" y="5165803"/>
            <a:ext cx="1756554" cy="1369403"/>
            <a:chOff x="4512401" y="3813084"/>
            <a:chExt cx="3478354" cy="3189698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6947CE6F-8E99-1535-FCF0-230F3FA93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2C4EB09A-2C94-FA84-CB47-6A4A48175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F2D61702-575F-C7D7-7A30-0A1FE971D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8" name="Google Shape;88;p1">
              <a:extLst>
                <a:ext uri="{FF2B5EF4-FFF2-40B4-BE49-F238E27FC236}">
                  <a16:creationId xmlns:a16="http://schemas.microsoft.com/office/drawing/2014/main" id="{5A23ECBD-1A11-BF7E-B6EA-871C4D2027F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6F6B81C-EABF-2819-45A1-A759F1F1CB70}"/>
              </a:ext>
            </a:extLst>
          </p:cNvPr>
          <p:cNvGrpSpPr/>
          <p:nvPr/>
        </p:nvGrpSpPr>
        <p:grpSpPr>
          <a:xfrm rot="5400000">
            <a:off x="10247800" y="3212458"/>
            <a:ext cx="1756554" cy="1369403"/>
            <a:chOff x="4512401" y="3813084"/>
            <a:chExt cx="3478354" cy="3189698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D3E2787-68EE-707E-B63F-2409B2C4F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0CF1DD4F-B63C-55BA-BD0D-458B753D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75E97016-6E8D-A1F8-BBD4-753193FD3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3" name="Google Shape;88;p1">
              <a:extLst>
                <a:ext uri="{FF2B5EF4-FFF2-40B4-BE49-F238E27FC236}">
                  <a16:creationId xmlns:a16="http://schemas.microsoft.com/office/drawing/2014/main" id="{8B1509F8-0010-DADA-37A1-3E58EEA552F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270F2A43-04BB-0911-D297-EF5F16728151}"/>
              </a:ext>
            </a:extLst>
          </p:cNvPr>
          <p:cNvGrpSpPr/>
          <p:nvPr/>
        </p:nvGrpSpPr>
        <p:grpSpPr>
          <a:xfrm>
            <a:off x="10287310" y="5277628"/>
            <a:ext cx="1756554" cy="1369403"/>
            <a:chOff x="4512401" y="3813084"/>
            <a:chExt cx="3478354" cy="3189698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D46EBFDB-171C-C8E9-5F4D-980CC11D8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8E8DB3B4-234D-9180-A749-FD7A0E69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A98093D4-2172-959B-7CBA-590581CCD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8" name="Google Shape;88;p1">
              <a:extLst>
                <a:ext uri="{FF2B5EF4-FFF2-40B4-BE49-F238E27FC236}">
                  <a16:creationId xmlns:a16="http://schemas.microsoft.com/office/drawing/2014/main" id="{C88B9E3E-B5F6-0841-8D8E-45D6810621C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07C3393-4289-E50B-03ED-5F42BA98C5ED}"/>
              </a:ext>
            </a:extLst>
          </p:cNvPr>
          <p:cNvGrpSpPr/>
          <p:nvPr/>
        </p:nvGrpSpPr>
        <p:grpSpPr>
          <a:xfrm rot="15460477">
            <a:off x="7200602" y="5354140"/>
            <a:ext cx="1756554" cy="1369403"/>
            <a:chOff x="4512401" y="3813084"/>
            <a:chExt cx="3478354" cy="3189698"/>
          </a:xfrm>
        </p:grpSpPr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C66F04AD-A126-D53A-5562-0934C2420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150706DB-E8E6-C706-48C5-DF7F3FE45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9683AB23-6B9F-00A3-A588-C3E17404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33" name="Google Shape;88;p1">
              <a:extLst>
                <a:ext uri="{FF2B5EF4-FFF2-40B4-BE49-F238E27FC236}">
                  <a16:creationId xmlns:a16="http://schemas.microsoft.com/office/drawing/2014/main" id="{333BD88E-AE76-556F-63F0-034D8AA6B59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AFB3468D-B27F-3115-9891-87AF190053F4}"/>
              </a:ext>
            </a:extLst>
          </p:cNvPr>
          <p:cNvGrpSpPr/>
          <p:nvPr/>
        </p:nvGrpSpPr>
        <p:grpSpPr>
          <a:xfrm rot="21409685">
            <a:off x="3969592" y="5325175"/>
            <a:ext cx="1756554" cy="1369403"/>
            <a:chOff x="4512401" y="3813084"/>
            <a:chExt cx="3478354" cy="3189698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6C72E668-5367-7BA4-EB99-0468DB2EB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59F4B646-8C21-6AE3-D396-8D1D888EB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37" name="Immagine 36">
              <a:extLst>
                <a:ext uri="{FF2B5EF4-FFF2-40B4-BE49-F238E27FC236}">
                  <a16:creationId xmlns:a16="http://schemas.microsoft.com/office/drawing/2014/main" id="{36E5AC23-85EC-CA6E-E7DC-2319FE9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38" name="Google Shape;88;p1">
              <a:extLst>
                <a:ext uri="{FF2B5EF4-FFF2-40B4-BE49-F238E27FC236}">
                  <a16:creationId xmlns:a16="http://schemas.microsoft.com/office/drawing/2014/main" id="{4003E1F6-E237-0203-69A3-86977B5442A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DAE42C24-4E10-26E4-5F0E-CDE1723E389E}"/>
              </a:ext>
            </a:extLst>
          </p:cNvPr>
          <p:cNvGrpSpPr/>
          <p:nvPr/>
        </p:nvGrpSpPr>
        <p:grpSpPr>
          <a:xfrm rot="10800000">
            <a:off x="206793" y="2902324"/>
            <a:ext cx="1756554" cy="1369403"/>
            <a:chOff x="4512401" y="3813084"/>
            <a:chExt cx="3478354" cy="3189698"/>
          </a:xfrm>
        </p:grpSpPr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8094476A-2914-81E2-C84E-A136AD932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20192847-B754-C0A4-3C6D-73719573D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4CD2B244-C371-9C92-A47B-95E627569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43" name="Google Shape;88;p1">
              <a:extLst>
                <a:ext uri="{FF2B5EF4-FFF2-40B4-BE49-F238E27FC236}">
                  <a16:creationId xmlns:a16="http://schemas.microsoft.com/office/drawing/2014/main" id="{3873FDD9-CE9C-B309-C5E4-0F372D2CE6A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59EE4F67-869E-CAC5-C6D8-E397327C61C2}"/>
              </a:ext>
            </a:extLst>
          </p:cNvPr>
          <p:cNvGrpSpPr/>
          <p:nvPr/>
        </p:nvGrpSpPr>
        <p:grpSpPr>
          <a:xfrm rot="16200000">
            <a:off x="525909" y="1106688"/>
            <a:ext cx="1756554" cy="1369403"/>
            <a:chOff x="4512401" y="3813084"/>
            <a:chExt cx="3478354" cy="3189698"/>
          </a:xfrm>
        </p:grpSpPr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1F296DFA-5601-AF8D-0E4F-B59DC3D4E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F4D83232-AC47-1578-334A-2970D1DF3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25A890B3-6B77-A54D-9C34-136B1A229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48" name="Google Shape;88;p1">
              <a:extLst>
                <a:ext uri="{FF2B5EF4-FFF2-40B4-BE49-F238E27FC236}">
                  <a16:creationId xmlns:a16="http://schemas.microsoft.com/office/drawing/2014/main" id="{6A579829-F963-D97A-0430-3524F1A7522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987C633D-2D1C-A867-1783-FFD464AF0DEA}"/>
              </a:ext>
            </a:extLst>
          </p:cNvPr>
          <p:cNvGrpSpPr/>
          <p:nvPr/>
        </p:nvGrpSpPr>
        <p:grpSpPr>
          <a:xfrm>
            <a:off x="3618821" y="1170149"/>
            <a:ext cx="1756554" cy="1369403"/>
            <a:chOff x="4512401" y="3813084"/>
            <a:chExt cx="3478354" cy="3189698"/>
          </a:xfrm>
        </p:grpSpPr>
        <p:pic>
          <p:nvPicPr>
            <p:cNvPr id="50" name="Immagine 49">
              <a:extLst>
                <a:ext uri="{FF2B5EF4-FFF2-40B4-BE49-F238E27FC236}">
                  <a16:creationId xmlns:a16="http://schemas.microsoft.com/office/drawing/2014/main" id="{68E2B3D3-1B0A-EE42-1CCE-1670DC56F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790680C1-D418-6372-882A-86119EA5A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42A72BA2-EFD1-6CFF-A345-FABDF37B8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53" name="Google Shape;88;p1">
              <a:extLst>
                <a:ext uri="{FF2B5EF4-FFF2-40B4-BE49-F238E27FC236}">
                  <a16:creationId xmlns:a16="http://schemas.microsoft.com/office/drawing/2014/main" id="{DDD17F81-CBE2-E54D-97D1-4EC786A47E9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0F7DC3D3-BBFB-4AD4-E947-21A6FFE4D101}"/>
              </a:ext>
            </a:extLst>
          </p:cNvPr>
          <p:cNvGrpSpPr/>
          <p:nvPr/>
        </p:nvGrpSpPr>
        <p:grpSpPr>
          <a:xfrm rot="5400000">
            <a:off x="6993126" y="1170150"/>
            <a:ext cx="1756554" cy="1369403"/>
            <a:chOff x="4512401" y="3813084"/>
            <a:chExt cx="3478354" cy="3189698"/>
          </a:xfrm>
        </p:grpSpPr>
        <p:pic>
          <p:nvPicPr>
            <p:cNvPr id="55" name="Immagine 54">
              <a:extLst>
                <a:ext uri="{FF2B5EF4-FFF2-40B4-BE49-F238E27FC236}">
                  <a16:creationId xmlns:a16="http://schemas.microsoft.com/office/drawing/2014/main" id="{5B0CB434-0265-89CD-7971-DF75623B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56" name="Immagine 55">
              <a:extLst>
                <a:ext uri="{FF2B5EF4-FFF2-40B4-BE49-F238E27FC236}">
                  <a16:creationId xmlns:a16="http://schemas.microsoft.com/office/drawing/2014/main" id="{6131E810-1FD1-4DCF-AE45-AE4B46870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57" name="Immagine 56">
              <a:extLst>
                <a:ext uri="{FF2B5EF4-FFF2-40B4-BE49-F238E27FC236}">
                  <a16:creationId xmlns:a16="http://schemas.microsoft.com/office/drawing/2014/main" id="{EEC41A80-71FD-22FB-DD67-893BAD8DA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58" name="Google Shape;88;p1">
              <a:extLst>
                <a:ext uri="{FF2B5EF4-FFF2-40B4-BE49-F238E27FC236}">
                  <a16:creationId xmlns:a16="http://schemas.microsoft.com/office/drawing/2014/main" id="{C36D0C9C-A283-7896-709D-C3C8EB735F4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Elemento grafico 59" descr="Chat contorno">
            <a:extLst>
              <a:ext uri="{FF2B5EF4-FFF2-40B4-BE49-F238E27FC236}">
                <a16:creationId xmlns:a16="http://schemas.microsoft.com/office/drawing/2014/main" id="{CCDADC95-59F5-08E6-C5C8-8E997034F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11573" y="4275038"/>
            <a:ext cx="1349894" cy="1349894"/>
          </a:xfrm>
          <a:prstGeom prst="rect">
            <a:avLst/>
          </a:prstGeom>
        </p:spPr>
      </p:pic>
      <p:pic>
        <p:nvPicPr>
          <p:cNvPr id="61" name="Elemento grafico 60" descr="Chat contorno">
            <a:extLst>
              <a:ext uri="{FF2B5EF4-FFF2-40B4-BE49-F238E27FC236}">
                <a16:creationId xmlns:a16="http://schemas.microsoft.com/office/drawing/2014/main" id="{AF5D4B26-FB94-C1CE-522A-2CB0423FFE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2937" y="4227534"/>
            <a:ext cx="1349894" cy="1349894"/>
          </a:xfrm>
          <a:prstGeom prst="rect">
            <a:avLst/>
          </a:prstGeom>
        </p:spPr>
      </p:pic>
      <p:pic>
        <p:nvPicPr>
          <p:cNvPr id="62" name="Elemento grafico 61" descr="Chat contorno">
            <a:extLst>
              <a:ext uri="{FF2B5EF4-FFF2-40B4-BE49-F238E27FC236}">
                <a16:creationId xmlns:a16="http://schemas.microsoft.com/office/drawing/2014/main" id="{3B108C9A-FF27-0C15-CCBC-F5C602A7EB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21261" y="2375535"/>
            <a:ext cx="1349894" cy="1349894"/>
          </a:xfrm>
          <a:prstGeom prst="rect">
            <a:avLst/>
          </a:prstGeom>
        </p:spPr>
      </p:pic>
      <p:pic>
        <p:nvPicPr>
          <p:cNvPr id="63" name="Elemento grafico 62" descr="Chat contorno">
            <a:extLst>
              <a:ext uri="{FF2B5EF4-FFF2-40B4-BE49-F238E27FC236}">
                <a16:creationId xmlns:a16="http://schemas.microsoft.com/office/drawing/2014/main" id="{3184E12D-3ED7-6CE8-F2CC-F79FBACFD0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00526" y="2370507"/>
            <a:ext cx="1349894" cy="13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0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6134-201D-6E72-57DC-7C4178483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AC9F8-32B6-2F7B-55D5-41CE285D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Health and Safety Protocols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12D2EA-4714-7CB5-C410-FA8EF1EA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194560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18D384E4-9F86-A322-9956-E73A0B1457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6ECCC7F6-453A-1407-2204-1EEFA37A2E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52ED1808-CC1E-AE68-89C0-AB83D20E3107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CBF1F64-7A30-F65B-5943-07AB6E131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0D3FF59-9992-EB25-2902-DA1942C4B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84EC7999-50BE-D9FD-EECB-B218750EA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857472B8-429E-6084-1E98-45C600563B3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5B76532-815D-DDE5-043A-E41E18D01A33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231D0B50-1301-6458-1EB0-9D7DE218C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03FC77F-B74C-7871-83D2-D60E7D27E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810FECD9-BD7D-6140-F466-A7B348809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58ADBB29-E198-2C0E-9A44-A3218485A94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607C552-C24A-A4D9-281F-78DB644ECD68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027AB10-B701-0DA0-479B-7C8EF4439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B75CC9A7-A205-8623-3B4C-79CB7BAC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60C44068-7F9E-EBA2-5F73-CE2E076C2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0B094BA4-8D74-BDBE-54C1-5066ABCE678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B773C5C0-D57F-0345-779B-C06970476349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DAF46B1-3BBA-3F5D-009C-6988CA5DDBDA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1D3D8FDC-42E2-CF52-0822-27CC1CD118C9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C8836A5D-D12C-2CCE-8800-70BE61DC2D3A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2F8FCD6-03EC-6E97-1EF9-4BE7FD936804}"/>
              </a:ext>
            </a:extLst>
          </p:cNvPr>
          <p:cNvSpPr txBox="1"/>
          <p:nvPr/>
        </p:nvSpPr>
        <p:spPr>
          <a:xfrm>
            <a:off x="1792568" y="1698895"/>
            <a:ext cx="8571775" cy="515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b="1" kern="100" dirty="0"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Handling Food </a:t>
            </a:r>
            <a:r>
              <a:rPr lang="da-DK" b="1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Safely</a:t>
            </a: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it</a:t>
            </a:r>
            <a:r>
              <a:rPr lang="en-US" b="1" kern="100" dirty="0">
                <a:solidFill>
                  <a:srgbClr val="FF3F4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important</a:t>
            </a:r>
            <a:r>
              <a:rPr lang="en-US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Unsafe food handling can cause illness or food poisoning.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da-DK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do</a:t>
            </a:r>
            <a:r>
              <a:rPr lang="da-DK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Store food properly</a:t>
            </a:r>
            <a:r>
              <a:rPr lang="en-US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cold foods cold and hot foods hot. Store raw foods away from cooked foods to avoid contamination.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Check for food allergies</a:t>
            </a:r>
            <a:r>
              <a:rPr lang="en-US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 aware of guests’ food allergies. If someone has an allergy, make sure their food is prepared without any allergens.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the right equipment</a:t>
            </a:r>
            <a:r>
              <a:rPr lang="en-US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Always use clean utensils, cutting boards, and food storage containers to prevent cross-contamination.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8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3EC5C-FDA5-6B34-1546-3FBCE7754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40E7A3-1915-8671-D560-6ED1FB15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Health and Safety Protocols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BCEB73-82EB-7B38-073F-E2C415D7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194560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48449EC5-BD8C-4921-09A7-C91B91C81D8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DFE51223-8319-F27F-5982-362B452EAB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390DCFD6-0F9E-CB3C-F0CC-34642FBBF922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6E6E47FF-68AC-00BF-5365-120959BA0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0D1B4C8-3403-C2AC-0980-8200A0786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9933101-606B-5BE8-D2EE-817122597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AE389DF1-1E2F-F26E-39AF-6725011696B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A5DAB56-2050-ACA8-FE63-2B2F3F7A5297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DA778B5-620E-ED5B-2A7D-CEDE579B2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5635D5D-67BE-CA64-687A-F1721D668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D5DCD2F-B12B-1C45-7994-C8DB4C2AA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E081E266-59DC-380C-D780-F1076BC9B90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B5AC401-A2DC-52B3-B5EE-CF3981B3A112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4FBC03B4-7313-FBB4-6F87-C45043111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9A4347A-44AD-1924-AD56-30BD38637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62B112B0-34E9-85B2-EC4C-93C34CB00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887B9B1E-E18A-D063-B677-1E7537466D8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0A644B48-C381-FC9A-8D77-538890D5FFE6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703A1F82-92A2-2A50-3BAD-74DD2208745C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3D2CA823-35E7-91C2-BBCE-229C874DEA9F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A4455A0A-5B4B-CCF8-62EA-FA8030D77E1C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80D3DC0-2703-CB9C-ABC3-588596F449AE}"/>
              </a:ext>
            </a:extLst>
          </p:cNvPr>
          <p:cNvSpPr txBox="1"/>
          <p:nvPr/>
        </p:nvSpPr>
        <p:spPr>
          <a:xfrm>
            <a:off x="1792568" y="1698895"/>
            <a:ext cx="8571775" cy="61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Fire Safety 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it</a:t>
            </a:r>
            <a:r>
              <a:rPr lang="en-US" b="1" kern="100" dirty="0">
                <a:solidFill>
                  <a:srgbClr val="FF3F4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important</a:t>
            </a:r>
            <a:r>
              <a:rPr lang="en-US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Fires can happen quickly in kitchens or other areas, so knowing what to do can save lives.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da-DK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do</a:t>
            </a:r>
            <a:r>
              <a:rPr lang="da-DK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 the fire exits</a:t>
            </a:r>
            <a:r>
              <a:rPr lang="en-US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Familiarize yourself with all the exits in the building, especially the emergency exits.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Fire extinguishers: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Learn how to use a fire extinguisher in case of small fires. Make sure you know the location of extinguishers.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Evacuation plan: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Follow the emergency evacuation procedures if there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fire. Make sure you know where to go to stay safe.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not block fire exits: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Keep fire exits clear of obstacles to make sure people can leave quickly in an emergency.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94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F13DB-90A2-6E65-6BF7-052507CB3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03C4A-54B8-42CA-50E0-B122E2B0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Health and Safety Protocols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EDAEE-9F5D-E849-984F-99D5C9F1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194560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1DD5A856-99EC-75CB-2138-3697A394E8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60197175-0E4D-BC81-FE50-B9EAF47233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1C07D5FF-9C21-7CE4-B8C4-1653A42241FA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10C13CE-466C-9DEA-5DC1-11B163DA4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2BD1880-3940-8A9C-338A-C38D06D64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4202FB5-0F95-1329-C10C-1DB581F3D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C40D0A4D-6160-5760-775C-BF2EB0E5633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688BA9D3-CC47-04D4-9C85-BB1803BB8510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174E9929-6A03-0B89-8B85-55BD11701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003E072-FEAE-F0FD-C354-427ECD715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942216F6-D7FB-D55F-22E4-405B2F065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03C4FBC3-82E1-BC27-F5FA-D98A3E34028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FAF36E1-E2D8-A99E-506B-F9B24299133B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F2324DF2-E276-7BBE-1E41-073B984E3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75D36BEA-DDCA-7110-55EF-40CB18D28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967DD079-08BF-D73C-1933-9A03A88F1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06AC421A-A9CC-ADB8-115C-41EA19DD778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B724403D-B95A-7EF1-55C7-DC8A81E6B4C5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28FE6620-1344-6418-128A-E037BC8CB9C2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4DF9C20A-2D8A-97DD-4381-743B3E4C7D40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B1EFED74-0C70-91AA-85B7-5756644BE38C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68BC7E3-C8A1-B5E2-7FE7-C172204DBF6C}"/>
              </a:ext>
            </a:extLst>
          </p:cNvPr>
          <p:cNvSpPr txBox="1"/>
          <p:nvPr/>
        </p:nvSpPr>
        <p:spPr>
          <a:xfrm>
            <a:off x="1792568" y="1698895"/>
            <a:ext cx="8571775" cy="545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Lifting and Moving Heavy Objects</a:t>
            </a: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it is important</a:t>
            </a:r>
            <a:r>
              <a:rPr lang="en-US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Lifting heavy objects incorrectly can cause injuries to your back or other parts of your body.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da-DK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do: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Lift with your legs: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lifting something heavy, bend your knees and use your legs to lift, not your back.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Get help: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something is too heavy for you to lift alone, ask a coworker for help.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equipment: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carts or dollies to move large or heavy items, like boxes or trays, rather than lifting them by hand.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90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60E5F-DCF7-F804-CBD1-47AE88940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20CE02-84F9-FEC5-DE64-86E95367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Health and Safety Protocols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983CE2-5993-7086-7FA5-21DCC09C1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194560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35CD40E7-FA21-FD95-7A02-CBE21F0AAE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44D9DA01-EA9A-A28C-5EA3-BE0167EA9B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B5618195-CAD1-AEBA-85F6-B2E32AE29CE6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19758E3-1850-226F-9235-B7B10E0DD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80A9F40-0317-5F4A-CB4F-857768996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CE4DE74-9D35-2C46-E7EB-CE045F09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32744288-F664-37CE-DB7F-0CD4990C96E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2E8F433-A0A6-62D8-BF3A-87868FB13619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41D34C42-E182-46AB-9A6A-9480AFA2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0AB92FE1-8349-0D22-C5D4-6DBD603A8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C1AAC560-743C-3FFC-AFFC-1FAAC9330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ED48AAE2-8A43-D09E-5809-1E446B4A0DA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4F27610-3902-0E34-FF63-EEA6D7758E33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677A318A-75D9-CB7E-81A0-F881BAEC0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F6BA343-0E5C-AA4F-475A-65105F0AD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24930E4F-935A-98F5-96DD-99737F3F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17DA044E-3717-FD68-7318-F569E1BDE6D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CEE72031-6981-D137-B9F3-870FFCE9F7B3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2F5AEF63-547B-AEC0-41D9-E7F95BDCACFC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E2CAC7E9-2A24-C2FA-970D-2C0966C85A9B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47914568-892C-701D-8A14-BA6369A26142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6A36AD0-1F9C-8751-134E-6546F1C44460}"/>
              </a:ext>
            </a:extLst>
          </p:cNvPr>
          <p:cNvSpPr txBox="1"/>
          <p:nvPr/>
        </p:nvSpPr>
        <p:spPr>
          <a:xfrm>
            <a:off x="1792568" y="1698895"/>
            <a:ext cx="8571775" cy="5455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Slips, Trips, and Falls</a:t>
            </a: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it</a:t>
            </a:r>
            <a:r>
              <a:rPr lang="en-US" b="1" kern="100" dirty="0">
                <a:solidFill>
                  <a:srgbClr val="FF3F4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important</a:t>
            </a:r>
            <a:r>
              <a:rPr lang="en-US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Slips and falls can happen easily in busy environments, so it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important to be cautious.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da-DK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do: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Clean up spills quickly: 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spill something, clean it up right away to prevent someone from slipping.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Watch your step: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Pay attention to the floor, and be careful of wet floors, uneven surfaces, or obstacles.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Wear proper footwear: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Wear non-slip shoes to avoid slipping on wet or oily floors.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0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F296A-A886-B050-FFED-DD7F1993A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197EC0-A5D8-5FDB-5358-70BBAE8F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Health and Safety Protocols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3DEEA4-DB90-F614-8439-65D82AAA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194560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6FBFC663-4CFE-4575-9748-C6AC90F373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76E7869A-A320-E13C-FD8E-69D85EF85D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4EE9BA08-2543-990D-AAE6-423918C378F9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EC12D6F-28EA-950F-B46E-CE13F8F86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050C99-5714-E14B-6C75-5C383A676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5B9E58B1-33F1-8055-ED7A-441F421C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E2D3A108-8A53-FD9E-9AC2-3E21F5BC9F1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AF46492-7401-F7AF-ED86-C63B4CE83DBA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170CCCF8-CEE9-7B9C-AF5E-AD05DA7AE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B9D515F7-0276-E531-3CCC-C4D9C95AD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5CA146A4-871E-855D-1C70-7732BF02D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6DC11374-5AD1-71B8-2218-E2CC66CC1A1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D5FB8F5-E275-8A0A-A7D8-E7CC6381E43A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7BF9F37-A770-B6CC-930D-23BED6936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B3A78FFD-AC9A-5777-D653-F34F043B2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5DC90940-2365-611D-4234-DF35BF4BF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6BD68F78-8EE5-6E26-A54C-571CF3DF4F9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9004966A-D48C-FA26-4C42-12F3565B972B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C0F4FFDB-0456-E9FF-4446-B1FE5A1122FC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174516AE-20EF-E372-B2EA-09DADD75C392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F3EDDCA-8ACC-7A2C-8907-E288F596ECAA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555ED6F-B408-B5B2-C6C3-CEBFE191C00E}"/>
              </a:ext>
            </a:extLst>
          </p:cNvPr>
          <p:cNvSpPr txBox="1"/>
          <p:nvPr/>
        </p:nvSpPr>
        <p:spPr>
          <a:xfrm>
            <a:off x="1792568" y="1698895"/>
            <a:ext cx="8571775" cy="436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Reporting Hazards and Injuries</a:t>
            </a: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it</a:t>
            </a:r>
            <a:r>
              <a:rPr lang="en-US" b="1" kern="100" dirty="0">
                <a:solidFill>
                  <a:srgbClr val="FF3F4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important</a:t>
            </a:r>
            <a:r>
              <a:rPr lang="en-US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there is a hazard (like something broken or slippery), reporting it helps prevent accidents.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da-DK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do: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 any hazards: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see something unsafe, like a broken piece of equipment or a wet floor, let your supervisor know at once.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 injuries: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get hurt, even a small injury, report it to your supervisor so they can help you get the proper care.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40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975B-D30D-6BF9-B594-2A3740D78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D2A71C-96A8-4D2E-B71A-AFCBEAC0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Health and Safety Protocols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C00D76-DEB6-319E-BC1E-B9214D2DD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194560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0E919DCF-93F3-2102-58D4-9299CAE654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EBFFDB57-DB93-484A-D206-DF0B0EF300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3C6C6145-1FA0-5D13-5F93-52682EB25ED5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209DACB2-C25F-F350-73B2-5FAB019A4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84A78CC-6F21-7D09-7D09-8C3A4B44F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DE9C3DF4-6903-E879-E0B8-C3F1F69DA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44AB2C48-BB7E-46E6-DC2B-77A4A0E5252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DB620E7B-DA3B-9161-A2AE-8AE62774B582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3C580DAA-B064-FA1D-113A-2368DDB0E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76F3A8C3-B52E-6A9C-A7E1-CFE1BAF5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F08CDC2A-6942-075E-2D23-F4A840AA5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AECE897E-045F-572F-81ED-25D5A30CCC1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8DB6635-B1A5-69B0-4C16-DFCE7CFB43F6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EFCF9089-5587-D313-1173-91D25CA52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47473518-0A1F-4B37-9E16-C225901A7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E2AACF8E-EF62-F50A-2082-75265D27F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6C421D27-F5C8-BC29-71F8-E925A0C669E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98E1E44E-B3AA-F18E-9716-187328417DD0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8DE61F8-93CB-86EA-ACA3-D4D00E917583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13848B65-B938-5E24-FF12-117180074025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5ED1DB96-AD84-2331-B14D-1AC57EFF0D8A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6EBF254-6782-F7FE-D926-0B6F2E3FAD29}"/>
              </a:ext>
            </a:extLst>
          </p:cNvPr>
          <p:cNvSpPr txBox="1"/>
          <p:nvPr/>
        </p:nvSpPr>
        <p:spPr>
          <a:xfrm>
            <a:off x="1792568" y="1698895"/>
            <a:ext cx="8571775" cy="575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 Personal Safety</a:t>
            </a: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it</a:t>
            </a:r>
            <a:r>
              <a:rPr lang="en-US" b="1" kern="100" dirty="0">
                <a:solidFill>
                  <a:srgbClr val="FF3F4F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b="1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important</a:t>
            </a:r>
            <a:r>
              <a:rPr lang="en-US" kern="100" dirty="0">
                <a:solidFill>
                  <a:srgbClr val="FF3F4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personal safety is the most important thing. If something feels unsafe, speak up.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da-DK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do: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equipment safely: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Always follow instructions when using tools or equipment. If you are not sure how to use something, ask for training.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Stay aware of your surroundings: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busy places like restaurants and hotels, always keep an eye on what is happening around you to avoid accidents.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Take breaks: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not overwork yourself. Make sure you take regular breaks to avoid tiredness, which can lead to accidents.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 for help or clarification: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 ever feel unsure or unsafe, always ask your supervisor or a coworker. It is always better to ask and be safe!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20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4DD58-7AFC-5285-52E9-B8F560E8D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5BA43F-E1C6-2D41-5FCE-6780AA3A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Emergency and First Aid Basics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3A1617-E943-DA17-DC38-B0999830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194560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A06445B0-43D1-8ED4-6920-72AD3F07E97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B212C000-B73A-AFE3-0736-5BF6526F6E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A99A99E-42F4-C584-47FB-E29842575F24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3FEC705-37CF-0FA2-A4CA-A2C73678B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0A380FD-1169-137A-066D-34E5D135D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B6C8619-0B85-038D-6B84-48AA6D0B7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209A8CEB-629D-EF9E-093C-2D0227082DE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E1089E5-F590-4588-5221-C50D1A502DDF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9FB363A5-4684-54D9-DAD3-4092B84AD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69DDB615-6288-4662-9736-B2BD4C134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F87CFEF7-7B82-F48C-5ED7-C95596826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3FD13DF2-F543-03BC-ED65-09807EE5B6AC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80BF6C1-CDDB-1335-2A4D-FC846703FFC6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66E74238-95EF-A1FC-51CE-2D6FC3F0A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D609081-ED8D-C540-7807-64EB13392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B81F9940-2A8E-17D6-16F8-3FD51C101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517F3326-F98F-4ADC-34FE-C2FD93303B0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06052867-6A70-CA8E-5638-A99523FA5CEC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42EE038B-1186-560D-3FCC-0FF2FEC40D6C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21EADF93-FB91-A1C9-A531-8F601CE8ED4C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37560178-ADD1-0D7F-1E89-C6289BF7F821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F24492E-3CB4-CB82-4972-78D6E4CF266D}"/>
              </a:ext>
            </a:extLst>
          </p:cNvPr>
          <p:cNvSpPr txBox="1"/>
          <p:nvPr/>
        </p:nvSpPr>
        <p:spPr>
          <a:xfrm>
            <a:off x="1922244" y="1498186"/>
            <a:ext cx="8571775" cy="561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Knowing some basic emergency procedures and first aid skills can help you stay calm, protect yourself, and assist others if needed. Here is a simple guide to help you understand what to do in some common situations: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Fire Safety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to do: 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you see smoke or fire, stay calm and follow the fire safety rules in your workplace.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</a:t>
            </a:r>
            <a:r>
              <a:rPr lang="da-DK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Steps: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Evacuate:</a:t>
            </a:r>
            <a:r>
              <a:rPr lang="en-US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there is a fire, follow the evacuation plan and leave the building safely.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Fire Extinguishers: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trained, you can use a fire extinguisher to put out small fires.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Call for Help: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there is a fire, call emergency services (fire department) immediately.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201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590C-6627-A646-195E-27AAE97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779E61-9CEC-4C19-A2A4-DC5C2762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Emergency and First Aid Basics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3A93BF-232F-DD0F-7830-FBC0B8A7F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194560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66478E97-204D-0C5F-9635-06550E3584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7BDDD6DA-435D-3D39-EF5B-5E211453D3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CEAB911C-2E3A-9383-A121-C7E6DFE45096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156624EA-174C-04F5-8F6A-39D5AEC8B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C2C2612E-8246-314E-B7B3-4A5EF4A8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8E5A1501-0355-9E0B-7BE6-271171197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88E6C6A6-E7F5-0315-7A04-8F36AB79BAA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043A6F3-40BB-874E-F91D-1F89F3E02CEB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3F8BAF1E-AAF6-0695-7363-AC67E4681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D6815FC-318A-8297-EC56-2D9944D4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5AF30A1E-9270-53AA-610A-D094F7DBF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BF55390B-6983-A35D-A95A-5DC31AC2794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96E8D42-81C8-006E-A7B7-8EB140DFB01E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77C5758-D62B-EC89-77C8-A8123693C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BB3B90E9-6A07-E3BC-CE13-383DC30B8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181CE722-1FFE-6E61-D8C9-0A4FEF25D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AA5AFD60-AE33-DBD5-A43A-7AF76AD885D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BED278CC-D667-4DD1-60E5-7EA282ACAD60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3AFF96C1-47F7-AB1D-35D7-D82BCEC65135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0230FCA3-97DF-A87D-2454-9827A360280B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B7CDA912-7C48-DB61-FD86-C9019E736817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4C47E3B-6399-0AE0-9A1F-BB9D88926ED8}"/>
              </a:ext>
            </a:extLst>
          </p:cNvPr>
          <p:cNvSpPr txBox="1"/>
          <p:nvPr/>
        </p:nvSpPr>
        <p:spPr>
          <a:xfrm>
            <a:off x="1903796" y="1478243"/>
            <a:ext cx="8571775" cy="629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Medical Emergencies (someone feels unwell or gets hurt)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to do: 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a guest or coworker is injured or feeling sick, it is important to stay calm and get help quickly.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</a:t>
            </a:r>
            <a:r>
              <a:rPr lang="da-DK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Steps: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Assess the Situation: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Check if the person is breathing and conscious.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Call for Help: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Call emergency services if it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serious. You can also ask for help from someone trained in first aid.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Basic First Aid: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Cuts and Scrapes: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Clean the wound with water, cover it with a clean bandage, and apply pressure if it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bleeding.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Burns: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Cool the burn under cold water for 10-20 minutes. Do not put anything on the burn except clean, cool water.</a:t>
            </a:r>
          </a:p>
          <a:p>
            <a:pPr marL="1200150" lvl="2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Choking: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Encourage the person to cough. If they can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not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breathe, you may need to perform the Heimlich maneuver (learn this from a first aid class).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7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49B66-FD2D-F0DF-5C14-474E7F4C3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2CB8-396D-A7B2-0633-3E4947D4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Emergency and First Aid Basics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7F32B0-846F-9254-5F2D-3B30905C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697" y="2165042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A6E855FF-BD12-A00B-E4BD-EB1D8925812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1C218B1A-5B08-9393-A2C7-760356F0EB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CFE40FBE-1BBF-D083-F6D5-E0BAAAC1462E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E0E09BD9-A70C-47A5-7B8C-A5816961C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FE37EED4-3023-9D1B-7B2F-4B62FFE5F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30F3D51-88E3-51AD-8F67-F656CEFD7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D3C42AC1-497E-F93E-EBAA-FBE704F90A0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0F9D00A-50FB-EE85-DD94-2D1BECF041D5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7773DA05-2E1F-A773-15D7-09842B7DD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0489FD70-79ED-08AB-5BFE-3B1A7C74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7CA138A4-1601-DF56-06A6-FE18CA3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67B6E69C-5801-CE0B-EA89-8BE45FAE778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20FD3F3-923A-3E95-98B3-71F1095A1E6F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13984F50-0D27-6253-4466-BC11F8FF2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79F81F7-56D2-EA24-3D69-DD672CDCD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4176FA0E-BEB1-C970-6807-22C58D927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773848BE-1683-56EB-403E-5A88BCA637C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11C933BC-EA4A-BF57-1C14-E85034309C06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44BE653-C16E-EF23-C64B-AABEE144CF11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82750C08-D3A8-DC60-A9EF-BECADE1E4704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4847D4E8-C691-DC8C-C0CB-D5948AE7DB64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50834C0-405E-AF91-816F-EA46F96CAF32}"/>
              </a:ext>
            </a:extLst>
          </p:cNvPr>
          <p:cNvSpPr txBox="1"/>
          <p:nvPr/>
        </p:nvSpPr>
        <p:spPr>
          <a:xfrm>
            <a:off x="1874769" y="1942944"/>
            <a:ext cx="8571775" cy="2763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Handling a Guest Who is Aggressive or Upset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to do: 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role is to stay calm and de-escalate the situation.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</a:t>
            </a:r>
            <a:r>
              <a:rPr lang="da-DK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Steps: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Stay Calm: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Speak in a calm, friendly voice.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Listen: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to understand the problem and reassure them.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Get Help: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necessary, ask a manager or supervisor for assistance.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70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2B975-2962-E23D-539F-4F1D8DACC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3CAF2-6235-7284-AC94-F12E2CA0E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Emergency and First Aid Basics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EE47F7-1253-8C7A-FB60-2375380C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697" y="2165042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6080732B-9069-4A1C-2B57-2E534AC856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AD283FD3-DC90-B1EF-59E1-0D02FE9A6C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3C17368E-C8F3-961D-807C-B0134BF0F9DA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E93506-090B-ED5B-E716-9D9B4AAC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AD6D236-148C-8CF0-272E-C23BC9723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6873AA1-EBDD-39A8-6087-FC24096E4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45B12646-527F-C2B7-FF7E-E7D5B5394A3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28B5E90-EA1A-90D0-1BF5-7C5B5DCCC06D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28F1FB3-3D77-C83D-C722-4F47F3E6A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E04C5CFA-B86A-D936-D8FC-F17C5919E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1F69A4F3-6A16-22EE-4AF7-6518522B3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C806ABFA-5853-65A5-32B9-D688C2DD9DB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FAD7994B-3064-D6EE-2340-7FE47F5DBC2C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1CEDADB-A30C-71E3-0867-084E8FF10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24D87E8F-E791-C085-D46C-1F18E97E6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226553BE-A43C-E138-000C-46AA9540F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C15193DD-766E-3644-366F-04E2682182B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99BF4BEC-791D-FDA3-8B8F-2E2640D219C7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0BBDDE4B-D50C-25D6-DB61-5C08426C1B5B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ACE25A93-E96F-FF33-8577-47AD4C2F289F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7A37407C-BAD3-714D-7202-32577FC89AE6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309D672-E24E-0A85-2EAC-76288667A9BD}"/>
              </a:ext>
            </a:extLst>
          </p:cNvPr>
          <p:cNvSpPr txBox="1"/>
          <p:nvPr/>
        </p:nvSpPr>
        <p:spPr>
          <a:xfrm>
            <a:off x="1874769" y="1942944"/>
            <a:ext cx="8571775" cy="392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Handling Slips, Trips, and Falls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to do: 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someone slips or falls in the restaurant or hotel, act quickly to assist them.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Important</a:t>
            </a:r>
            <a:r>
              <a:rPr lang="da-DK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Steps: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Check for Injury: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Ask the person if they feel hurt. If they seem badly injured, do not move them and call for help.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 Them Up: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they are not seriously hurt, help them up carefully.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Clean the Area: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</a:t>
            </a:r>
            <a:r>
              <a:rPr lang="en-US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is something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 the floor that caused the slip, clean it up to prevent other accidents.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98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A945E-B403-1376-D671-BE8F3A999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291642-53D1-EC9F-7710-E42F1878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87" y="458239"/>
            <a:ext cx="6487078" cy="132556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499394"/>
                </a:solidFill>
              </a:rPr>
              <a:t>The Hospitality Sector Module</a:t>
            </a:r>
            <a:endParaRPr lang="it-IT" dirty="0">
              <a:solidFill>
                <a:srgbClr val="49939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376241-3E2D-D5F5-F44F-5344CB57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060" y="1958960"/>
            <a:ext cx="3604801" cy="481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Duration</a:t>
            </a:r>
            <a:r>
              <a:rPr lang="en-US" sz="1500" dirty="0"/>
              <a:t>:</a:t>
            </a:r>
          </a:p>
          <a:p>
            <a:pPr marL="0" indent="0">
              <a:buNone/>
            </a:pPr>
            <a:r>
              <a:rPr lang="en-US" sz="1500" b="1" dirty="0"/>
              <a:t>This lesson focuses on developing essential knowledge and attitudes for hospitality roles, covering these topics: </a:t>
            </a:r>
          </a:p>
          <a:p>
            <a:r>
              <a:rPr lang="en-US" sz="1500" i="1" dirty="0"/>
              <a:t>Hospitality industry overview, including types of services and establishments. </a:t>
            </a:r>
          </a:p>
          <a:p>
            <a:r>
              <a:rPr lang="en-US" sz="1500" i="1" dirty="0"/>
              <a:t>Health and safety regulations and emergency procedures.</a:t>
            </a:r>
          </a:p>
          <a:p>
            <a:r>
              <a:rPr lang="en-US" sz="1500" i="1" dirty="0"/>
              <a:t>Responsibilities for receptionists, housekeepers, kitchen staff, and waiters.</a:t>
            </a:r>
          </a:p>
          <a:p>
            <a:r>
              <a:rPr lang="en-US" sz="1500" i="1" dirty="0"/>
              <a:t>Daily routines and key tasks for each role.</a:t>
            </a:r>
          </a:p>
          <a:p>
            <a:r>
              <a:rPr lang="en-US" sz="1500" i="1" dirty="0"/>
              <a:t>Communication and attention to detail.</a:t>
            </a:r>
          </a:p>
          <a:p>
            <a:r>
              <a:rPr lang="en-US" sz="1500" i="1" dirty="0"/>
              <a:t>Professionalism, adaptability, and maintaining a positive attitude.</a:t>
            </a:r>
          </a:p>
        </p:txBody>
      </p:sp>
      <p:pic>
        <p:nvPicPr>
          <p:cNvPr id="6" name="Google Shape;86;p1">
            <a:extLst>
              <a:ext uri="{FF2B5EF4-FFF2-40B4-BE49-F238E27FC236}">
                <a16:creationId xmlns:a16="http://schemas.microsoft.com/office/drawing/2014/main" id="{7947AE63-9470-6290-553D-FF7FE30A7BB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752DB783-DE32-F826-7FAE-C03D29FB19F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BE38D48-0B6E-1F45-57D6-D1B15D6893F0}"/>
              </a:ext>
            </a:extLst>
          </p:cNvPr>
          <p:cNvSpPr txBox="1">
            <a:spLocks/>
          </p:cNvSpPr>
          <p:nvPr/>
        </p:nvSpPr>
        <p:spPr>
          <a:xfrm>
            <a:off x="4999063" y="1951126"/>
            <a:ext cx="5411265" cy="4180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0" indent="-228610" algn="l" defTabSz="91444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3" indent="-228610" algn="l" defTabSz="914445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2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5" indent="-228610" algn="l" defTabSz="914445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77" indent="-228610" algn="l" defTabSz="914445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0" indent="-228610" algn="l" defTabSz="914445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2" indent="-228610" algn="l" defTabSz="914445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4" indent="-228610" algn="l" defTabSz="914445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67" indent="-228610" algn="l" defTabSz="914445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89" indent="-228610" algn="l" defTabSz="914445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Objectives: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Understand the hospitality sector and the types of services in the sector: </a:t>
            </a:r>
            <a:r>
              <a:rPr lang="en-US" sz="1600" i="1" dirty="0"/>
              <a:t>explore the different types of services and establishments.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Understand role-specific responsibilities and routines: </a:t>
            </a:r>
            <a:r>
              <a:rPr lang="en-US" sz="1600" i="1" dirty="0"/>
              <a:t>learn tasks for and routines of reception, housekeeping, kitchen, and waiting roles.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Ensure health, safety, and compliance: </a:t>
            </a:r>
            <a:r>
              <a:rPr lang="en-US" sz="1600" i="1" dirty="0"/>
              <a:t>learn to follow regulations and address emergencies confidently.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Embrace the values of the sector: </a:t>
            </a:r>
            <a:r>
              <a:rPr lang="en-US" sz="1600" i="1" dirty="0"/>
              <a:t>deliver exceptional service with care and professionalism.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Develop attention to detail and </a:t>
            </a:r>
            <a:r>
              <a:rPr lang="en-US" sz="1600" b="1" dirty="0" err="1"/>
              <a:t>professionalisme</a:t>
            </a:r>
            <a:r>
              <a:rPr lang="en-US" sz="1600" b="1" dirty="0"/>
              <a:t>: </a:t>
            </a:r>
            <a:r>
              <a:rPr lang="en-US" sz="1600" i="1" dirty="0"/>
              <a:t>learn to maintain high standards and adapt to challenges and preferences. </a:t>
            </a:r>
            <a:endParaRPr lang="it-IT" i="1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654A008-25ED-646A-0C66-D6A427DD6D57}"/>
              </a:ext>
            </a:extLst>
          </p:cNvPr>
          <p:cNvGrpSpPr/>
          <p:nvPr/>
        </p:nvGrpSpPr>
        <p:grpSpPr>
          <a:xfrm rot="5400000">
            <a:off x="9934269" y="840952"/>
            <a:ext cx="1756554" cy="1369403"/>
            <a:chOff x="4512401" y="3813084"/>
            <a:chExt cx="3478354" cy="3189698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3B86674-D645-C73D-C889-C77D6544E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A9A54987-258F-CBB7-55D1-D9D23D7BD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F42091E-E154-8912-3D02-61F658E34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3" name="Google Shape;88;p1">
              <a:extLst>
                <a:ext uri="{FF2B5EF4-FFF2-40B4-BE49-F238E27FC236}">
                  <a16:creationId xmlns:a16="http://schemas.microsoft.com/office/drawing/2014/main" id="{2C42560C-93EA-B055-3E70-7A55BD779C8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EF11F176-4E7C-55DF-A58E-71837C1FC972}"/>
              </a:ext>
            </a:extLst>
          </p:cNvPr>
          <p:cNvGrpSpPr/>
          <p:nvPr/>
        </p:nvGrpSpPr>
        <p:grpSpPr>
          <a:xfrm rot="16200000">
            <a:off x="-82117" y="5457792"/>
            <a:ext cx="1756554" cy="1369403"/>
            <a:chOff x="4512401" y="3813084"/>
            <a:chExt cx="3478354" cy="3189698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7E018268-47DF-08E8-9B7B-BD66FE4AE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1A257B1-5093-18D9-4202-DE5149993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A8B8C43-48B1-661F-FADA-850FD1345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8" name="Google Shape;88;p1">
              <a:extLst>
                <a:ext uri="{FF2B5EF4-FFF2-40B4-BE49-F238E27FC236}">
                  <a16:creationId xmlns:a16="http://schemas.microsoft.com/office/drawing/2014/main" id="{34C9BA25-1098-5472-F353-37F5088EC5F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F334DA2D-83F5-340C-0910-92CBDA3E11FC}"/>
              </a:ext>
            </a:extLst>
          </p:cNvPr>
          <p:cNvGrpSpPr/>
          <p:nvPr/>
        </p:nvGrpSpPr>
        <p:grpSpPr>
          <a:xfrm rot="10800000">
            <a:off x="10137118" y="5296358"/>
            <a:ext cx="1756554" cy="1369403"/>
            <a:chOff x="4512401" y="3813084"/>
            <a:chExt cx="3478354" cy="3189698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4B7BFE56-A393-F1A9-35E8-DFD12F944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BD65B69C-5083-E52F-885C-5AF47F81F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4B7379CB-8CAF-0D25-C421-A7DBAA86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3" name="Google Shape;88;p1">
              <a:extLst>
                <a:ext uri="{FF2B5EF4-FFF2-40B4-BE49-F238E27FC236}">
                  <a16:creationId xmlns:a16="http://schemas.microsoft.com/office/drawing/2014/main" id="{FD2FF17C-1727-D154-1BA1-A6A8248BB22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C2C1E38-93D7-976A-665B-7A30A5C4C036}"/>
              </a:ext>
            </a:extLst>
          </p:cNvPr>
          <p:cNvGrpSpPr/>
          <p:nvPr/>
        </p:nvGrpSpPr>
        <p:grpSpPr>
          <a:xfrm>
            <a:off x="29708" y="840952"/>
            <a:ext cx="1756554" cy="1369403"/>
            <a:chOff x="4512401" y="3813084"/>
            <a:chExt cx="3478354" cy="318969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7D338662-7471-B793-D50C-D6AA7BF6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4957B1F8-B791-4B68-A9C8-C18E6FDB6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D23D9940-8D5B-EB3F-3D74-01FB23790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6" name="Google Shape;88;p1">
              <a:extLst>
                <a:ext uri="{FF2B5EF4-FFF2-40B4-BE49-F238E27FC236}">
                  <a16:creationId xmlns:a16="http://schemas.microsoft.com/office/drawing/2014/main" id="{E6375F63-A99F-9A57-B0F0-AEA0C281476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Elemento grafico 28" descr="Chat contorno">
            <a:extLst>
              <a:ext uri="{FF2B5EF4-FFF2-40B4-BE49-F238E27FC236}">
                <a16:creationId xmlns:a16="http://schemas.microsoft.com/office/drawing/2014/main" id="{2A2BAC6D-4160-2160-F1A2-794497E7DF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7652" y="477299"/>
            <a:ext cx="1349894" cy="13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16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54138-8491-2960-1C70-21AE8BBF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284C0-0E3C-3B0F-BBC2-816D976B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Emergency and First Aid Basics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B8262B-017F-A16E-EE6C-396531CD3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697" y="2165042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D744AF3F-6683-A9FD-0408-8BA5836C5CA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8AD23060-238A-65C8-353A-A9531F8A23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98F09788-8777-AAAE-99C1-26B844F8774F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3C154ED8-D64E-4E9E-AD59-835D080B8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B95A691B-BDE5-67EF-E98E-539DEDD08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B548AB6-A586-9B93-A4D1-50E4839F5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9EDE7B8D-2214-C734-009A-9079E4A224A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E4736C1-F829-5095-9FDE-A4B25F4D9CEA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88F35D5D-94CA-2CFB-5FE7-12D103796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90BDE003-0398-A31A-BFC1-49AEBBB8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5F7CD14F-99AE-3A3E-F5A0-8F9EBFB0D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13DD9F91-069A-69D4-45EE-813EF3AF97B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E5CBCE74-3209-A990-8534-F2F87FE8383B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2E9EB234-176A-C116-C296-0FC76F6B0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866641E8-6810-646C-D6DA-3BC8B04CD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B366B057-6C88-C131-2D53-BF67B065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A91085EC-56CA-B111-1FE9-FE444F28DDA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263AA0EC-E9DC-0CF0-EB54-8B6ADB826E5F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5754567-0138-F4DD-F228-E5404717F2CC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585202D4-55F9-F96C-3C06-45C28692623C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1D971C76-8A68-3345-DB4E-04ABCDF45A5F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B836E1-E609-7F13-E7E4-3577143C7AD6}"/>
              </a:ext>
            </a:extLst>
          </p:cNvPr>
          <p:cNvSpPr txBox="1"/>
          <p:nvPr/>
        </p:nvSpPr>
        <p:spPr>
          <a:xfrm>
            <a:off x="1874769" y="1942944"/>
            <a:ext cx="8571775" cy="353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Basic First Aid Knowledge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b="1" kern="100" dirty="0">
              <a:solidFill>
                <a:srgbClr val="00008B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CPR (Cardiopulmonary Resuscitation): 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CPR is used when someone is not breathing. Learn the basics in a first aid course.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Bleeding: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someone is bleeding, apply gentle pressure to the wound with a clean cloth. 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Hold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injury up in the air if possible.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Seizures: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 someone has a seizure, make sure they are safe and clear of any sharp objects. Do not try to hold them down.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18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4D43C-1ABE-CF53-67CA-F98B281A0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197BF2-A593-26EE-FF74-C34022EF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CONGRATULATIONS!</a:t>
            </a:r>
            <a:br>
              <a:rPr kumimoji="0" lang="en-US" sz="3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You have successfully completed the module!</a:t>
            </a:r>
            <a:endParaRPr lang="it-IT" sz="3800" dirty="0"/>
          </a:p>
        </p:txBody>
      </p:sp>
      <p:pic>
        <p:nvPicPr>
          <p:cNvPr id="4" name="Google Shape;97;p2" descr="Et billede, der indeholder tekst, Font/skrifttype, symbol, logo&#10;&#10;Automatisk genereret beskrivelse">
            <a:extLst>
              <a:ext uri="{FF2B5EF4-FFF2-40B4-BE49-F238E27FC236}">
                <a16:creationId xmlns:a16="http://schemas.microsoft.com/office/drawing/2014/main" id="{DFB24E56-4A75-756C-5711-538A5B6F0574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8436863" y="5602010"/>
            <a:ext cx="3532036" cy="741728"/>
          </a:xfrm>
          <a:prstGeom prst="rect">
            <a:avLst/>
          </a:prstGeom>
          <a:noFill/>
        </p:spPr>
      </p:pic>
      <p:pic>
        <p:nvPicPr>
          <p:cNvPr id="5" name="Google Shape;86;p1" descr="Et billede, der indeholder cirkel, skærmbillede&#10;&#10;Automatisk genereret beskrivelse">
            <a:extLst>
              <a:ext uri="{FF2B5EF4-FFF2-40B4-BE49-F238E27FC236}">
                <a16:creationId xmlns:a16="http://schemas.microsoft.com/office/drawing/2014/main" id="{8412492C-3870-93C9-D191-079E3F2B9B14}"/>
              </a:ext>
            </a:extLst>
          </p:cNvPr>
          <p:cNvPicPr preferRelativeResize="0"/>
          <p:nvPr/>
        </p:nvPicPr>
        <p:blipFill rotWithShape="1">
          <a:blip r:embed="rId4"/>
          <a:srcRect t="34142" b="42249"/>
          <a:stretch/>
        </p:blipFill>
        <p:spPr>
          <a:xfrm>
            <a:off x="8211311" y="275543"/>
            <a:ext cx="3530309" cy="833471"/>
          </a:xfrm>
          <a:prstGeom prst="rect">
            <a:avLst/>
          </a:prstGeom>
          <a:noFill/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A85F5DC-E492-1512-F3DE-17DA4609B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9533" y="1735431"/>
            <a:ext cx="1776484" cy="1776484"/>
          </a:xfrm>
          <a:prstGeom prst="rect">
            <a:avLst/>
          </a:prstGeom>
        </p:spPr>
      </p:pic>
      <p:graphicFrame>
        <p:nvGraphicFramePr>
          <p:cNvPr id="30" name="Segnaposto contenuto 2">
            <a:extLst>
              <a:ext uri="{FF2B5EF4-FFF2-40B4-BE49-F238E27FC236}">
                <a16:creationId xmlns:a16="http://schemas.microsoft.com/office/drawing/2014/main" id="{F843E688-FEB3-D44A-9ADF-9B87C4028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05615"/>
              </p:ext>
            </p:extLst>
          </p:nvPr>
        </p:nvGraphicFramePr>
        <p:xfrm>
          <a:off x="612647" y="2504819"/>
          <a:ext cx="7404301" cy="405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Billede 2">
            <a:extLst>
              <a:ext uri="{FF2B5EF4-FFF2-40B4-BE49-F238E27FC236}">
                <a16:creationId xmlns:a16="http://schemas.microsoft.com/office/drawing/2014/main" id="{859C429B-2431-7D43-D287-8ED0E21B5C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3048" y="1735430"/>
            <a:ext cx="1776485" cy="177648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A4489A8-8BB2-E500-1697-A392422528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0953" y="3511915"/>
            <a:ext cx="1774680" cy="177648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6ADD49B-384B-3130-D618-1CEC18AACA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9533" y="3511915"/>
            <a:ext cx="1776484" cy="17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4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58C1B-45C8-7FB2-392F-31090F99E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1782FB-7C1D-F861-35D1-EDEA6A6D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FF3F4F"/>
                </a:solidFill>
              </a:rPr>
              <a:t>Introduction to the Sector</a:t>
            </a:r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6F8577E8-F408-D9FC-2CF0-A47F4DB1A0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516698"/>
              </p:ext>
            </p:extLst>
          </p:nvPr>
        </p:nvGraphicFramePr>
        <p:xfrm>
          <a:off x="1014923" y="188697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222E807A-0DE8-6195-377D-326DF102574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50FF9BE9-3662-1C8F-EFD2-FF6F6D20691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F6F3B342-F1B8-95D8-14CA-3996BDC1B2CD}"/>
              </a:ext>
            </a:extLst>
          </p:cNvPr>
          <p:cNvGrpSpPr/>
          <p:nvPr/>
        </p:nvGrpSpPr>
        <p:grpSpPr>
          <a:xfrm>
            <a:off x="-55933" y="873681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0E3E0231-70A4-9F11-C5F9-2EE367225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0B1FABFC-CDDB-4128-8ABB-67D05CC31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BF0C1FA1-45BB-D5BF-0255-EE8C2BADA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93FB3824-4825-E4E1-B3BC-74A7E3AD3CF4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" name="Tekstfelt 26">
            <a:extLst>
              <a:ext uri="{FF2B5EF4-FFF2-40B4-BE49-F238E27FC236}">
                <a16:creationId xmlns:a16="http://schemas.microsoft.com/office/drawing/2014/main" id="{5928497E-2B09-42E7-6300-37CD4DED590A}"/>
              </a:ext>
            </a:extLst>
          </p:cNvPr>
          <p:cNvSpPr txBox="1"/>
          <p:nvPr/>
        </p:nvSpPr>
        <p:spPr>
          <a:xfrm>
            <a:off x="1700621" y="1158704"/>
            <a:ext cx="943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hospitality sector includes businesses that focus on taking care of people, making them feel welcome, and offering services they need. </a:t>
            </a:r>
            <a:r>
              <a:rPr lang="en-US" dirty="0"/>
              <a:t>The main parts of the sector: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2317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A702-15E7-0219-C203-562E51032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EC735C-277B-F513-2E96-45EFD973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49A994"/>
                </a:solidFill>
              </a:rPr>
              <a:t>The Purpose of the Sector </a:t>
            </a:r>
          </a:p>
        </p:txBody>
      </p:sp>
      <p:graphicFrame>
        <p:nvGraphicFramePr>
          <p:cNvPr id="29" name="Pladsholder til indhold 28">
            <a:extLst>
              <a:ext uri="{FF2B5EF4-FFF2-40B4-BE49-F238E27FC236}">
                <a16:creationId xmlns:a16="http://schemas.microsoft.com/office/drawing/2014/main" id="{E4E6CDA3-326E-5AEF-AEBF-67D9F7B21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846480"/>
              </p:ext>
            </p:extLst>
          </p:nvPr>
        </p:nvGraphicFramePr>
        <p:xfrm>
          <a:off x="1811555" y="1571039"/>
          <a:ext cx="9542245" cy="406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C49F01E0-4601-85A8-8A93-F0A74580E3C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5D6DB367-8255-723F-8811-7E1949657FE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748EEA56-6DFF-4DD2-E34B-380ED9315D9F}"/>
              </a:ext>
            </a:extLst>
          </p:cNvPr>
          <p:cNvGrpSpPr/>
          <p:nvPr/>
        </p:nvGrpSpPr>
        <p:grpSpPr>
          <a:xfrm rot="5400000">
            <a:off x="10230316" y="5480537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D7FA26DD-D07B-7BD6-8528-9EE607669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331F0DD-FED0-05EE-1896-C6A2340EC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D7188AC-B60B-D9DA-A4DC-54AAEAF67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9F65E592-7BE0-BAD1-5F14-952F3E260DA0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E1D7754-FC68-5CB4-272B-F385DAC0135E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66AD2961-66D2-BA66-8F3E-27338E58A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384962F-E3CF-2431-2C1B-26306D866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15E009E5-FCB1-B188-841F-2E19D5FC6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F1AEC62B-837D-F4C4-E53C-BC88B2270D69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B0AFB68-1761-8249-E430-D8444DBDDEF8}"/>
              </a:ext>
            </a:extLst>
          </p:cNvPr>
          <p:cNvGrpSpPr/>
          <p:nvPr/>
        </p:nvGrpSpPr>
        <p:grpSpPr>
          <a:xfrm>
            <a:off x="76486" y="915088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BBB0DA4E-AA61-6514-0F23-3E2E18AC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8708FD0-991E-F713-B4D5-594F8BC9F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FA66378C-C2D4-4D70-1851-692B5C33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CDEEF62E-F6F9-04D1-023E-DF92ED3C776A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0809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25C0C-FFFC-D27A-81EE-D53488E94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06FBB-BAC3-8E7A-481C-5B3041CA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49A994"/>
                </a:solidFill>
              </a:rPr>
              <a:t>The 2 Main Parts of the Sector </a:t>
            </a:r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2AB7330F-7D30-07C3-19A9-E81033CA2D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746F588B-05BD-A6CC-FAF3-228F0CE2E7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561CA810-E03A-60F4-5721-FAEAE6BB5FD5}"/>
              </a:ext>
            </a:extLst>
          </p:cNvPr>
          <p:cNvGrpSpPr/>
          <p:nvPr/>
        </p:nvGrpSpPr>
        <p:grpSpPr>
          <a:xfrm rot="5400000">
            <a:off x="10230316" y="5480537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C1D5C65-F47E-8EA9-EAA6-0C0C91961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BA864DA5-891E-F584-E485-AA9406CAD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EF4A767-FEF6-01AF-2BC9-47935EFD1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5F2D0540-E68E-047D-DD3C-9F344C43899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2121364-E62A-7A3C-B3E8-92CB6F74C40F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7FDE4EBC-6AD2-8E6D-F286-166B2AC0F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B5A4F60-0AEF-1F42-C68F-CD045BB47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E58F0C44-0E1B-6976-2402-E54CDE4C1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D1204D13-5A7B-E0DC-BDEB-9594111FB81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603CD23-2A70-06B1-B138-228CE1447F96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FFA4AD51-E4BD-D6AC-EF52-71E6C4AD3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79781780-53E8-560F-9D33-517AAE129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FE82D1C5-20AB-7EEF-BB8D-A2A971520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7E9CABA6-85EF-980F-E1CD-18AC13D94ECD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AF651532-EADE-68CA-E059-9789CA216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053942"/>
              </p:ext>
            </p:extLst>
          </p:nvPr>
        </p:nvGraphicFramePr>
        <p:xfrm>
          <a:off x="1663515" y="881939"/>
          <a:ext cx="10293313" cy="4906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02484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F84B8-21A5-E230-FB1D-8A1CA5110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8655C5-E645-D73C-EBDD-82966C3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49A994"/>
                </a:solidFill>
              </a:rPr>
              <a:t>Some of the Jobs</a:t>
            </a:r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CA9CF532-E0BE-5B52-3354-150CE8E7E46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8411D016-E2E6-BE4C-42BD-4302CB5892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52E31276-5312-2754-2AF3-3AAE6638EBD9}"/>
              </a:ext>
            </a:extLst>
          </p:cNvPr>
          <p:cNvGrpSpPr/>
          <p:nvPr/>
        </p:nvGrpSpPr>
        <p:grpSpPr>
          <a:xfrm rot="5400000">
            <a:off x="10230316" y="5480537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0674129-9ED7-D6FA-AEB5-6DF4EF21F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AA1740C0-400B-FBAE-3F83-607B85A3B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027457E-F038-F46E-F309-00710661A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A5DB7742-F67E-0B7A-719A-80CF1AE2AFD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20A23C5-E3F4-3F8A-5DAA-BAD524D8305B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9457AFE9-0375-6B59-4486-D4680B202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7DF846A-3ECA-AB99-D274-0316A2019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7B779D5B-CCC1-748D-8455-566392B93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12E35643-AEE9-15E1-3CF3-2E96D398718B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F547A64-C360-66A1-DDFE-E99906C0CC67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B933C83D-43F4-E04F-7C3B-6AE74B26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DE81D88F-5F86-5797-54EB-52E539D2D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8FE88723-6578-C019-8BD1-9768F3E21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AC4F284E-4B2E-64D9-22DE-0EE09F3E467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5" name="Pladsholder til indhold 24">
            <a:extLst>
              <a:ext uri="{FF2B5EF4-FFF2-40B4-BE49-F238E27FC236}">
                <a16:creationId xmlns:a16="http://schemas.microsoft.com/office/drawing/2014/main" id="{BC4B8D4E-1408-AA14-4BA3-C0F94D745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446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67147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0540E-D69B-129B-A72F-5F6FB25D9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07D2AC-A70C-6495-DC6F-35F5339F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49A994"/>
                </a:solidFill>
              </a:rPr>
              <a:t>Why choose the hotel and restaurant sector </a:t>
            </a:r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34468FAA-624E-5859-61AB-51AB1DD8223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FC0B5856-161F-0310-D737-303F56DAFD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FC46CFBA-9255-58E0-1EE2-883699ED0907}"/>
              </a:ext>
            </a:extLst>
          </p:cNvPr>
          <p:cNvGrpSpPr/>
          <p:nvPr/>
        </p:nvGrpSpPr>
        <p:grpSpPr>
          <a:xfrm rot="5400000">
            <a:off x="10138876" y="4923683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8667EB34-D123-3229-316A-9E27E5480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1077040-5907-C281-175B-C80A7C792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BE29C7D-91D2-E11D-D5CF-7EEAEC60A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1A40625E-9118-27C6-2FFB-F0DE944C621F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99318CE-3504-44EF-D1AD-A7FA12461CF8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94C76C5F-CE10-5520-6F1C-0139CEFBB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84DEADDA-F23C-4173-C132-83886D4D1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325032A-D513-661F-D481-C368890E3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6348497B-AAE3-322B-BBEA-D0C5CAA28BA6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EA8CAE47-8231-4B85-0A84-F366C6C12C5F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3CB4C5F5-85D3-1660-8FC7-C276523D9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72812D11-A96D-09B1-0BFF-9F587CCB5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A4673F6D-8477-6FA0-492B-2D84AE918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275C42D9-39D9-FFC9-A9AA-F958F7F5B5AE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6" name="Pladsholder til indhold 25">
            <a:extLst>
              <a:ext uri="{FF2B5EF4-FFF2-40B4-BE49-F238E27FC236}">
                <a16:creationId xmlns:a16="http://schemas.microsoft.com/office/drawing/2014/main" id="{6C772F52-5576-C20F-F130-CC6116979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198166"/>
              </p:ext>
            </p:extLst>
          </p:nvPr>
        </p:nvGraphicFramePr>
        <p:xfrm>
          <a:off x="836852" y="1559410"/>
          <a:ext cx="10701528" cy="503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8" name="Billede 27">
            <a:extLst>
              <a:ext uri="{FF2B5EF4-FFF2-40B4-BE49-F238E27FC236}">
                <a16:creationId xmlns:a16="http://schemas.microsoft.com/office/drawing/2014/main" id="{9DA62554-DAFF-1211-F275-B35E1C917E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5050" y="1795938"/>
            <a:ext cx="1347333" cy="1079086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9F912185-83FF-D640-F557-0F758A57B2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9919" y="4124948"/>
            <a:ext cx="1432684" cy="883997"/>
          </a:xfrm>
          <a:prstGeom prst="rect">
            <a:avLst/>
          </a:prstGeom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5FB65B2D-E0F7-C2D1-3851-21A2408AF8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01731" y="3473254"/>
            <a:ext cx="1450974" cy="877900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5D6CD8C3-638B-5039-8FEE-22A7251B65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2537" y="2640169"/>
            <a:ext cx="114614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47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D6CE5-6134-BD58-B5F0-674F282A6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81A4FD-4B04-DEDA-F536-CC92CF3F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rgbClr val="FF3F4F"/>
                </a:solidFill>
              </a:rPr>
              <a:t>Introduction to the Sector</a:t>
            </a:r>
          </a:p>
        </p:txBody>
      </p:sp>
      <p:pic>
        <p:nvPicPr>
          <p:cNvPr id="7" name="Onlinemedier 6" title="Hospitality Industry 101 What You Need to Know 1">
            <a:hlinkClick r:id="" action="ppaction://media"/>
            <a:extLst>
              <a:ext uri="{FF2B5EF4-FFF2-40B4-BE49-F238E27FC236}">
                <a16:creationId xmlns:a16="http://schemas.microsoft.com/office/drawing/2014/main" id="{11DD409C-D426-55E6-F087-82513139C23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3236" y="1587120"/>
            <a:ext cx="7461023" cy="4215632"/>
          </a:xfrm>
          <a:prstGeom prst="rect">
            <a:avLst/>
          </a:prstGeom>
        </p:spPr>
      </p:pic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2B35A400-B541-5967-D563-CBB2942D21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16269F29-3B2C-C462-073B-53FE266735E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D6C445D7-7237-770B-671D-DD684EEDF3EA}"/>
              </a:ext>
            </a:extLst>
          </p:cNvPr>
          <p:cNvGrpSpPr/>
          <p:nvPr/>
        </p:nvGrpSpPr>
        <p:grpSpPr>
          <a:xfrm rot="5400000">
            <a:off x="10174340" y="5118051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0938D01-FCC0-E835-C875-8B2698931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8900F2DD-B278-9C00-2303-23A9B1C41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C50344FF-B167-617C-01D8-2E5A53A51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5628B1E7-B16D-5A97-1B08-D8D98C97555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605E0EA-4EC7-A3D8-9F46-7ABE12DCA97E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5B01AB6F-E8B2-1EFF-C2B8-C4A9C34AD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3D90AF06-2D2E-991A-4DCA-A93E9E74F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5E390A54-8D4C-487F-B828-3C3D49D67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6471DADD-BFC4-CE3E-6B57-8E95575651D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B3B01C04-8929-C59D-B243-0C999B723872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3335052C-30D6-90A9-C5B9-0C0AC4CE1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A82497AF-6573-0313-63B8-FC7136429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86F1C396-A7EC-3A31-27B5-33EEC3F9C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2859F147-3D93-D60D-B6EE-72F8E7F2CEC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61A7D6A2-D17C-DF61-D614-E415B43F834F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ADC2A3AD-1D86-FA5D-0392-5FB89D103531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624CEBB0-DF83-C3C6-5F26-529F39E54392}"/>
              </a:ext>
            </a:extLst>
          </p:cNvPr>
          <p:cNvSpPr/>
          <p:nvPr/>
        </p:nvSpPr>
        <p:spPr>
          <a:xfrm>
            <a:off x="10305643" y="3248789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62A467DD-6B18-912E-883C-5EE7319F8DF8}"/>
              </a:ext>
            </a:extLst>
          </p:cNvPr>
          <p:cNvSpPr/>
          <p:nvPr/>
        </p:nvSpPr>
        <p:spPr>
          <a:xfrm>
            <a:off x="10217339" y="1495405"/>
            <a:ext cx="1450515" cy="88112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729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25ECE-AA3A-A7A2-6864-DF80E9F85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D82C60-CF04-5BD0-D6C9-DAD7E41E0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737" y="-139597"/>
            <a:ext cx="6627042" cy="196109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3F4F"/>
                </a:solidFill>
              </a:rPr>
              <a:t>Health and Safety Protocols</a:t>
            </a:r>
            <a:endParaRPr lang="it-IT" sz="4800" dirty="0">
              <a:solidFill>
                <a:srgbClr val="FF3F4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7046EA-D1D4-6929-351A-EDD7D97DE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804" y="2194560"/>
            <a:ext cx="8417917" cy="36745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en-US" sz="1601" b="1" dirty="0"/>
          </a:p>
          <a:p>
            <a:pPr marL="0" indent="0">
              <a:buNone/>
            </a:pPr>
            <a:endParaRPr lang="it-IT" sz="1601" dirty="0"/>
          </a:p>
        </p:txBody>
      </p:sp>
      <p:pic>
        <p:nvPicPr>
          <p:cNvPr id="5" name="Google Shape;86;p1">
            <a:extLst>
              <a:ext uri="{FF2B5EF4-FFF2-40B4-BE49-F238E27FC236}">
                <a16:creationId xmlns:a16="http://schemas.microsoft.com/office/drawing/2014/main" id="{33F43F46-CF89-160C-A09A-B6C6BD4A5F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142" b="42249"/>
          <a:stretch/>
        </p:blipFill>
        <p:spPr>
          <a:xfrm>
            <a:off x="9246124" y="0"/>
            <a:ext cx="2945876" cy="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7;p2">
            <a:extLst>
              <a:ext uri="{FF2B5EF4-FFF2-40B4-BE49-F238E27FC236}">
                <a16:creationId xmlns:a16="http://schemas.microsoft.com/office/drawing/2014/main" id="{39B38183-9373-D6DC-C7CD-4D5FDB84A5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55" y="365417"/>
            <a:ext cx="2266662" cy="47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B0F7F3EE-2FE9-12CA-7CC5-884FD23E45D2}"/>
              </a:ext>
            </a:extLst>
          </p:cNvPr>
          <p:cNvGrpSpPr/>
          <p:nvPr/>
        </p:nvGrpSpPr>
        <p:grpSpPr>
          <a:xfrm rot="5400000">
            <a:off x="10164495" y="5184419"/>
            <a:ext cx="1756554" cy="1369403"/>
            <a:chOff x="4512401" y="3813084"/>
            <a:chExt cx="3478354" cy="3189698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EE0A6C2F-E499-C11B-C518-D27CB6746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527681A-80B9-6B3E-0BF3-057F4D365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57917BD-4C4B-65D7-4626-9F8581AF7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4" name="Google Shape;88;p1">
              <a:extLst>
                <a:ext uri="{FF2B5EF4-FFF2-40B4-BE49-F238E27FC236}">
                  <a16:creationId xmlns:a16="http://schemas.microsoft.com/office/drawing/2014/main" id="{D69EFCE4-A7EC-4B7F-8CA7-2B6467BC8774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CD61B2A7-391C-5150-629B-804F9EF0DE01}"/>
              </a:ext>
            </a:extLst>
          </p:cNvPr>
          <p:cNvGrpSpPr/>
          <p:nvPr/>
        </p:nvGrpSpPr>
        <p:grpSpPr>
          <a:xfrm rot="16200000">
            <a:off x="169817" y="5233380"/>
            <a:ext cx="1756554" cy="1369403"/>
            <a:chOff x="4512401" y="3813084"/>
            <a:chExt cx="3478354" cy="3189698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D696917A-E281-0C20-9FAC-EDCE9A844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B85D95EC-082E-ECED-3B57-95138D08A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0684DC7-2A18-5A50-2BA6-65015E2AD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19" name="Google Shape;88;p1">
              <a:extLst>
                <a:ext uri="{FF2B5EF4-FFF2-40B4-BE49-F238E27FC236}">
                  <a16:creationId xmlns:a16="http://schemas.microsoft.com/office/drawing/2014/main" id="{F7A9081A-7887-5F41-A9E4-0AD43AF48AF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98814C98-0CB4-3E29-5E1A-E61C621ACDE5}"/>
              </a:ext>
            </a:extLst>
          </p:cNvPr>
          <p:cNvGrpSpPr/>
          <p:nvPr/>
        </p:nvGrpSpPr>
        <p:grpSpPr>
          <a:xfrm>
            <a:off x="130307" y="1187749"/>
            <a:ext cx="1756554" cy="1369403"/>
            <a:chOff x="4512401" y="3813084"/>
            <a:chExt cx="3478354" cy="3189698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A38BC9BB-6AFB-D0F7-15CD-99BFE055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0415" y="3895337"/>
              <a:ext cx="1870340" cy="1773066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032EAA28-B2E3-5F4D-78F2-EE3FA3C03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2401" y="5229716"/>
              <a:ext cx="2120525" cy="1773066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60FFABD1-B7FE-14CA-0FF8-A17EBE932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910" y="5317099"/>
              <a:ext cx="1559762" cy="1524314"/>
            </a:xfrm>
            <a:prstGeom prst="rect">
              <a:avLst/>
            </a:prstGeom>
          </p:spPr>
        </p:pic>
        <p:pic>
          <p:nvPicPr>
            <p:cNvPr id="24" name="Google Shape;88;p1">
              <a:extLst>
                <a:ext uri="{FF2B5EF4-FFF2-40B4-BE49-F238E27FC236}">
                  <a16:creationId xmlns:a16="http://schemas.microsoft.com/office/drawing/2014/main" id="{857E3D00-B934-A508-1F6D-710B79A8855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7461653">
              <a:off x="4931804" y="3743188"/>
              <a:ext cx="1959420" cy="20992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Freeform 8">
            <a:extLst>
              <a:ext uri="{FF2B5EF4-FFF2-40B4-BE49-F238E27FC236}">
                <a16:creationId xmlns:a16="http://schemas.microsoft.com/office/drawing/2014/main" id="{02204B72-EEF8-9536-7935-AB5A8AFBCFDE}"/>
              </a:ext>
            </a:extLst>
          </p:cNvPr>
          <p:cNvSpPr/>
          <p:nvPr/>
        </p:nvSpPr>
        <p:spPr>
          <a:xfrm>
            <a:off x="584311" y="2717860"/>
            <a:ext cx="1148484" cy="919140"/>
          </a:xfrm>
          <a:custGeom>
            <a:avLst/>
            <a:gdLst/>
            <a:ahLst/>
            <a:cxnLst/>
            <a:rect l="l" t="t" r="r" b="b"/>
            <a:pathLst>
              <a:path w="2923802" h="2909183">
                <a:moveTo>
                  <a:pt x="0" y="0"/>
                </a:moveTo>
                <a:lnTo>
                  <a:pt x="2923802" y="0"/>
                </a:lnTo>
                <a:lnTo>
                  <a:pt x="2923802" y="2909184"/>
                </a:lnTo>
                <a:lnTo>
                  <a:pt x="0" y="29091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C41D19D7-8896-4FE5-6302-73171C02CE7E}"/>
              </a:ext>
            </a:extLst>
          </p:cNvPr>
          <p:cNvSpPr/>
          <p:nvPr/>
        </p:nvSpPr>
        <p:spPr>
          <a:xfrm>
            <a:off x="292827" y="4002322"/>
            <a:ext cx="1349892" cy="1079848"/>
          </a:xfrm>
          <a:custGeom>
            <a:avLst/>
            <a:gdLst/>
            <a:ahLst/>
            <a:cxnLst/>
            <a:rect l="l" t="t" r="r" b="b"/>
            <a:pathLst>
              <a:path w="2974312" h="2173951">
                <a:moveTo>
                  <a:pt x="0" y="0"/>
                </a:moveTo>
                <a:lnTo>
                  <a:pt x="2974311" y="0"/>
                </a:lnTo>
                <a:lnTo>
                  <a:pt x="2974311" y="2173951"/>
                </a:lnTo>
                <a:lnTo>
                  <a:pt x="0" y="2173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F8A00E65-CD90-7ECB-9B3B-CC80EBFD808E}"/>
              </a:ext>
            </a:extLst>
          </p:cNvPr>
          <p:cNvSpPr/>
          <p:nvPr/>
        </p:nvSpPr>
        <p:spPr>
          <a:xfrm>
            <a:off x="10230196" y="2610638"/>
            <a:ext cx="1320416" cy="818362"/>
          </a:xfrm>
          <a:custGeom>
            <a:avLst/>
            <a:gdLst/>
            <a:ahLst/>
            <a:cxnLst/>
            <a:rect l="l" t="t" r="r" b="b"/>
            <a:pathLst>
              <a:path w="3283844" h="2179651">
                <a:moveTo>
                  <a:pt x="0" y="0"/>
                </a:moveTo>
                <a:lnTo>
                  <a:pt x="3283843" y="0"/>
                </a:lnTo>
                <a:lnTo>
                  <a:pt x="3283843" y="2179651"/>
                </a:lnTo>
                <a:lnTo>
                  <a:pt x="0" y="2179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6424BDB3-C6B7-4F4E-007B-11B938008808}"/>
              </a:ext>
            </a:extLst>
          </p:cNvPr>
          <p:cNvSpPr/>
          <p:nvPr/>
        </p:nvSpPr>
        <p:spPr>
          <a:xfrm>
            <a:off x="10338525" y="3987255"/>
            <a:ext cx="1431676" cy="881122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D3E572A-A6D5-477C-19FE-3C1761E56EF0}"/>
              </a:ext>
            </a:extLst>
          </p:cNvPr>
          <p:cNvSpPr txBox="1"/>
          <p:nvPr/>
        </p:nvSpPr>
        <p:spPr>
          <a:xfrm>
            <a:off x="1922244" y="1498186"/>
            <a:ext cx="8571775" cy="630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Understanding basic health and safety rules will help you feel confident and prepared for your job. Main things to know: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da-DK" b="1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Cleanliness</a:t>
            </a:r>
            <a:r>
              <a:rPr lang="da-DK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da-DK" b="1" kern="100" dirty="0" err="1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Hygiene</a:t>
            </a:r>
            <a:endParaRPr lang="da-DK" kern="1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it</a:t>
            </a:r>
            <a:r>
              <a:rPr lang="en-US" b="1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is</a:t>
            </a:r>
            <a:r>
              <a:rPr lang="en-US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important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Cleanliness helps prevent the spread of germs and keeps everyone healthy.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a-DK" b="1" kern="100" dirty="0" err="1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da-DK" b="1" kern="100" dirty="0">
                <a:solidFill>
                  <a:srgbClr val="49A994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do: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Wash your hands</a:t>
            </a:r>
            <a:r>
              <a:rPr lang="en-US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Always wash your hands after using the bathroom, before eating, and after handling food.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Gloves</a:t>
            </a:r>
            <a:r>
              <a:rPr lang="en-US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handling food, cleaning, or touching surfaces, you may need to wear gloves. 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sure to 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often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Clean surfaces</a:t>
            </a:r>
            <a:r>
              <a:rPr lang="en-US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Regularly clean tables, chairs, menus, and other areas where guests may touch. 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helps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stop the 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spread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da-DK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germs</a:t>
            </a:r>
            <a:r>
              <a:rPr lang="da-DK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b="1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Proper waste disposal</a:t>
            </a:r>
            <a:r>
              <a:rPr lang="en-US" kern="100" dirty="0">
                <a:solidFill>
                  <a:srgbClr val="00008B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Always throw away trash and food waste in the correct bins to keep the area clean and safe.</a:t>
            </a:r>
            <a:endParaRPr lang="da-DK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75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A2EA3902E5FB34E9606A5B69574A750" ma:contentTypeVersion="16" ma:contentTypeDescription="Creare un nuovo documento." ma:contentTypeScope="" ma:versionID="4d43caff34ca0dd37288648f6f4dc389">
  <xsd:schema xmlns:xsd="http://www.w3.org/2001/XMLSchema" xmlns:xs="http://www.w3.org/2001/XMLSchema" xmlns:p="http://schemas.microsoft.com/office/2006/metadata/properties" xmlns:ns3="6a9332fa-95d4-4cb5-9c50-4dce4fb2026f" xmlns:ns4="6b667d6f-6f90-4eee-a65d-afaac4593bda" targetNamespace="http://schemas.microsoft.com/office/2006/metadata/properties" ma:root="true" ma:fieldsID="5d1722431d2c878d2ec5382f727dc474" ns3:_="" ns4:_="">
    <xsd:import namespace="6a9332fa-95d4-4cb5-9c50-4dce4fb2026f"/>
    <xsd:import namespace="6b667d6f-6f90-4eee-a65d-afaac4593b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332fa-95d4-4cb5-9c50-4dce4fb202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67d6f-6f90-4eee-a65d-afaac4593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9332fa-95d4-4cb5-9c50-4dce4fb2026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698417-D92D-4112-81F2-039A224CB1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9332fa-95d4-4cb5-9c50-4dce4fb2026f"/>
    <ds:schemaRef ds:uri="6b667d6f-6f90-4eee-a65d-afaac4593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CD6AB6-8F60-4B08-94FA-A957940DE0AE}">
  <ds:schemaRefs>
    <ds:schemaRef ds:uri="http://schemas.microsoft.com/office/2006/documentManagement/types"/>
    <ds:schemaRef ds:uri="6a9332fa-95d4-4cb5-9c50-4dce4fb2026f"/>
    <ds:schemaRef ds:uri="http://schemas.openxmlformats.org/package/2006/metadata/core-properties"/>
    <ds:schemaRef ds:uri="6b667d6f-6f90-4eee-a65d-afaac4593bda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51B4CB7-B124-41A5-A64B-D2B565C02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2739</TotalTime>
  <Words>2198</Words>
  <Application>Microsoft Office PowerPoint</Application>
  <PresentationFormat>Widescreen</PresentationFormat>
  <Paragraphs>203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di Office</vt:lpstr>
      <vt:lpstr>UPWORK_   INTRODUCTION TO THE HOSPITALITY SECTOR  MODULE</vt:lpstr>
      <vt:lpstr>The Hospitality Sector Module</vt:lpstr>
      <vt:lpstr>Introduction to the Sector</vt:lpstr>
      <vt:lpstr>The Purpose of the Sector </vt:lpstr>
      <vt:lpstr>The 2 Main Parts of the Sector </vt:lpstr>
      <vt:lpstr>Some of the Jobs</vt:lpstr>
      <vt:lpstr>Why choose the hotel and restaurant sector </vt:lpstr>
      <vt:lpstr>Introduction to the Sector</vt:lpstr>
      <vt:lpstr>Health and Safety Protocols</vt:lpstr>
      <vt:lpstr>Health and Safety Protocols</vt:lpstr>
      <vt:lpstr>Health and Safety Protocols</vt:lpstr>
      <vt:lpstr>Health and Safety Protocols</vt:lpstr>
      <vt:lpstr>Health and Safety Protocols</vt:lpstr>
      <vt:lpstr>Health and Safety Protocols</vt:lpstr>
      <vt:lpstr>Health and Safety Protocols</vt:lpstr>
      <vt:lpstr>Emergency and First Aid Basics</vt:lpstr>
      <vt:lpstr>Emergency and First Aid Basics</vt:lpstr>
      <vt:lpstr>Emergency and First Aid Basics</vt:lpstr>
      <vt:lpstr>Emergency and First Aid Basics</vt:lpstr>
      <vt:lpstr>Emergency and First Aid Basics</vt:lpstr>
      <vt:lpstr>CONGRATULATIONS! You have successfully completed the module!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Barbara Tosi</dc:creator>
  <cp:lastModifiedBy>Karin Coles</cp:lastModifiedBy>
  <cp:revision>83</cp:revision>
  <dcterms:created xsi:type="dcterms:W3CDTF">2024-11-19T13:23:52Z</dcterms:created>
  <dcterms:modified xsi:type="dcterms:W3CDTF">2025-01-20T11:59:26Z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0x0101004A2EA3902E5FB34E9606A5B69574A750</vt:lpwstr>
  </property>
</Properties>
</file>